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0972800" cy="6172200"/>
  <p:notesSz cx="10972800" cy="6172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22960" y="1913382"/>
            <a:ext cx="9326880" cy="12961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45920" y="3456432"/>
            <a:ext cx="7680959" cy="1543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972800" cy="6172200"/>
          </a:xfrm>
          <a:custGeom>
            <a:avLst/>
            <a:gdLst/>
            <a:ahLst/>
            <a:cxnLst/>
            <a:rect l="l" t="t" r="r" b="b"/>
            <a:pathLst>
              <a:path w="10972800" h="6172200">
                <a:moveTo>
                  <a:pt x="0" y="6172200"/>
                </a:moveTo>
                <a:lnTo>
                  <a:pt x="10972800" y="6172200"/>
                </a:lnTo>
                <a:lnTo>
                  <a:pt x="10972800" y="0"/>
                </a:lnTo>
                <a:lnTo>
                  <a:pt x="0" y="0"/>
                </a:lnTo>
                <a:lnTo>
                  <a:pt x="0" y="6172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0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48640" y="1419606"/>
            <a:ext cx="4773168" cy="40736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650991" y="1419606"/>
            <a:ext cx="4773168" cy="40736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972800" cy="6172200"/>
          </a:xfrm>
          <a:custGeom>
            <a:avLst/>
            <a:gdLst/>
            <a:ahLst/>
            <a:cxnLst/>
            <a:rect l="l" t="t" r="r" b="b"/>
            <a:pathLst>
              <a:path w="10972800" h="6172200">
                <a:moveTo>
                  <a:pt x="0" y="6172200"/>
                </a:moveTo>
                <a:lnTo>
                  <a:pt x="10972800" y="6172200"/>
                </a:lnTo>
                <a:lnTo>
                  <a:pt x="10972800" y="0"/>
                </a:lnTo>
                <a:lnTo>
                  <a:pt x="0" y="0"/>
                </a:lnTo>
                <a:lnTo>
                  <a:pt x="0" y="6172200"/>
                </a:lnTo>
                <a:close/>
              </a:path>
            </a:pathLst>
          </a:custGeom>
          <a:solidFill>
            <a:srgbClr val="F3F0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5636" y="2223176"/>
            <a:ext cx="8401527" cy="1519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5636" y="2223176"/>
            <a:ext cx="8401527" cy="1519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730752" y="5740146"/>
            <a:ext cx="3511295" cy="30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48640" y="5740146"/>
            <a:ext cx="2523744" cy="30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900416" y="5740146"/>
            <a:ext cx="2523744" cy="308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notesSlide" Target="../notesSlides/notesSlide16.xml"/><Relationship Id="rId5" Type="http://schemas.openxmlformats.org/officeDocument/2006/relationships/slide" Target="slide16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45444" y="4706551"/>
            <a:ext cx="2727960" cy="1466215"/>
          </a:xfrm>
          <a:custGeom>
            <a:avLst/>
            <a:gdLst/>
            <a:ahLst/>
            <a:cxnLst/>
            <a:rect l="l" t="t" r="r" b="b"/>
            <a:pathLst>
              <a:path w="2727959" h="1466214">
                <a:moveTo>
                  <a:pt x="92659" y="0"/>
                </a:moveTo>
                <a:lnTo>
                  <a:pt x="74853" y="0"/>
                </a:lnTo>
                <a:lnTo>
                  <a:pt x="69253" y="4279"/>
                </a:lnTo>
                <a:lnTo>
                  <a:pt x="68641" y="10044"/>
                </a:lnTo>
                <a:lnTo>
                  <a:pt x="4597" y="417652"/>
                </a:lnTo>
                <a:lnTo>
                  <a:pt x="3276" y="425602"/>
                </a:lnTo>
                <a:lnTo>
                  <a:pt x="0" y="431457"/>
                </a:lnTo>
                <a:lnTo>
                  <a:pt x="7366" y="431457"/>
                </a:lnTo>
                <a:lnTo>
                  <a:pt x="8458" y="433603"/>
                </a:lnTo>
                <a:lnTo>
                  <a:pt x="11003" y="436203"/>
                </a:lnTo>
                <a:lnTo>
                  <a:pt x="45253" y="472261"/>
                </a:lnTo>
                <a:lnTo>
                  <a:pt x="82909" y="511500"/>
                </a:lnTo>
                <a:lnTo>
                  <a:pt x="116566" y="545391"/>
                </a:lnTo>
                <a:lnTo>
                  <a:pt x="130448" y="557992"/>
                </a:lnTo>
                <a:lnTo>
                  <a:pt x="131343" y="562267"/>
                </a:lnTo>
                <a:lnTo>
                  <a:pt x="131864" y="562952"/>
                </a:lnTo>
                <a:lnTo>
                  <a:pt x="129247" y="565124"/>
                </a:lnTo>
                <a:lnTo>
                  <a:pt x="127558" y="568274"/>
                </a:lnTo>
                <a:lnTo>
                  <a:pt x="127558" y="638936"/>
                </a:lnTo>
                <a:lnTo>
                  <a:pt x="129677" y="642534"/>
                </a:lnTo>
                <a:lnTo>
                  <a:pt x="155221" y="670849"/>
                </a:lnTo>
                <a:lnTo>
                  <a:pt x="193172" y="709595"/>
                </a:lnTo>
                <a:lnTo>
                  <a:pt x="222478" y="738395"/>
                </a:lnTo>
                <a:lnTo>
                  <a:pt x="226686" y="742263"/>
                </a:lnTo>
                <a:lnTo>
                  <a:pt x="227215" y="979157"/>
                </a:lnTo>
                <a:lnTo>
                  <a:pt x="705554" y="1465648"/>
                </a:lnTo>
                <a:lnTo>
                  <a:pt x="2727355" y="1465648"/>
                </a:lnTo>
                <a:lnTo>
                  <a:pt x="2727355" y="481491"/>
                </a:lnTo>
                <a:lnTo>
                  <a:pt x="2484327" y="239153"/>
                </a:lnTo>
                <a:lnTo>
                  <a:pt x="1358696" y="239153"/>
                </a:lnTo>
                <a:lnTo>
                  <a:pt x="1355648" y="236296"/>
                </a:lnTo>
                <a:lnTo>
                  <a:pt x="1337221" y="218592"/>
                </a:lnTo>
                <a:lnTo>
                  <a:pt x="1085278" y="218592"/>
                </a:lnTo>
                <a:lnTo>
                  <a:pt x="1060570" y="194068"/>
                </a:lnTo>
                <a:lnTo>
                  <a:pt x="286004" y="194068"/>
                </a:lnTo>
                <a:lnTo>
                  <a:pt x="285089" y="193370"/>
                </a:lnTo>
                <a:lnTo>
                  <a:pt x="283679" y="192557"/>
                </a:lnTo>
                <a:lnTo>
                  <a:pt x="100025" y="6184"/>
                </a:lnTo>
                <a:lnTo>
                  <a:pt x="98259" y="2514"/>
                </a:lnTo>
                <a:lnTo>
                  <a:pt x="92659" y="0"/>
                </a:lnTo>
              </a:path>
              <a:path w="2727959" h="1466214">
                <a:moveTo>
                  <a:pt x="1447952" y="6184"/>
                </a:moveTo>
                <a:lnTo>
                  <a:pt x="1361236" y="6184"/>
                </a:lnTo>
                <a:lnTo>
                  <a:pt x="1356244" y="11772"/>
                </a:lnTo>
                <a:lnTo>
                  <a:pt x="1356292" y="23160"/>
                </a:lnTo>
                <a:lnTo>
                  <a:pt x="1358696" y="239153"/>
                </a:lnTo>
                <a:lnTo>
                  <a:pt x="2484327" y="239153"/>
                </a:lnTo>
                <a:lnTo>
                  <a:pt x="2377805" y="133032"/>
                </a:lnTo>
                <a:lnTo>
                  <a:pt x="1963521" y="133032"/>
                </a:lnTo>
                <a:lnTo>
                  <a:pt x="1961450" y="131013"/>
                </a:lnTo>
                <a:lnTo>
                  <a:pt x="1960406" y="129959"/>
                </a:lnTo>
                <a:lnTo>
                  <a:pt x="1569097" y="129959"/>
                </a:lnTo>
                <a:lnTo>
                  <a:pt x="1566899" y="127887"/>
                </a:lnTo>
                <a:lnTo>
                  <a:pt x="1553657" y="115095"/>
                </a:lnTo>
                <a:lnTo>
                  <a:pt x="1453658" y="17919"/>
                </a:lnTo>
                <a:lnTo>
                  <a:pt x="1453540" y="11772"/>
                </a:lnTo>
                <a:lnTo>
                  <a:pt x="1447952" y="6184"/>
                </a:lnTo>
              </a:path>
              <a:path w="2727959" h="1466214">
                <a:moveTo>
                  <a:pt x="1110094" y="0"/>
                </a:moveTo>
                <a:lnTo>
                  <a:pt x="1088593" y="0"/>
                </a:lnTo>
                <a:lnTo>
                  <a:pt x="1085044" y="6184"/>
                </a:lnTo>
                <a:lnTo>
                  <a:pt x="1085026" y="35472"/>
                </a:lnTo>
                <a:lnTo>
                  <a:pt x="1085278" y="218592"/>
                </a:lnTo>
                <a:lnTo>
                  <a:pt x="1337221" y="218592"/>
                </a:lnTo>
                <a:lnTo>
                  <a:pt x="1119365" y="9283"/>
                </a:lnTo>
                <a:lnTo>
                  <a:pt x="1110094" y="0"/>
                </a:lnTo>
              </a:path>
              <a:path w="2727959" h="1466214">
                <a:moveTo>
                  <a:pt x="412127" y="0"/>
                </a:moveTo>
                <a:lnTo>
                  <a:pt x="394309" y="0"/>
                </a:lnTo>
                <a:lnTo>
                  <a:pt x="388721" y="2514"/>
                </a:lnTo>
                <a:lnTo>
                  <a:pt x="386632" y="6505"/>
                </a:lnTo>
                <a:lnTo>
                  <a:pt x="286004" y="194068"/>
                </a:lnTo>
                <a:lnTo>
                  <a:pt x="1060570" y="194068"/>
                </a:lnTo>
                <a:lnTo>
                  <a:pt x="1020010" y="153809"/>
                </a:lnTo>
                <a:lnTo>
                  <a:pt x="559282" y="153809"/>
                </a:lnTo>
                <a:lnTo>
                  <a:pt x="418312" y="9867"/>
                </a:lnTo>
                <a:lnTo>
                  <a:pt x="415048" y="5118"/>
                </a:lnTo>
                <a:lnTo>
                  <a:pt x="412127" y="0"/>
                </a:lnTo>
              </a:path>
              <a:path w="2727959" h="1466214">
                <a:moveTo>
                  <a:pt x="562483" y="152920"/>
                </a:moveTo>
                <a:lnTo>
                  <a:pt x="559282" y="153809"/>
                </a:lnTo>
                <a:lnTo>
                  <a:pt x="1020010" y="153809"/>
                </a:lnTo>
                <a:lnTo>
                  <a:pt x="1019754" y="153555"/>
                </a:lnTo>
                <a:lnTo>
                  <a:pt x="563867" y="153555"/>
                </a:lnTo>
                <a:lnTo>
                  <a:pt x="562483" y="152920"/>
                </a:lnTo>
              </a:path>
              <a:path w="2727959" h="1466214">
                <a:moveTo>
                  <a:pt x="774331" y="0"/>
                </a:moveTo>
                <a:lnTo>
                  <a:pt x="730847" y="4206"/>
                </a:lnTo>
                <a:lnTo>
                  <a:pt x="690394" y="16296"/>
                </a:lnTo>
                <a:lnTo>
                  <a:pt x="653727" y="35472"/>
                </a:lnTo>
                <a:lnTo>
                  <a:pt x="621601" y="60940"/>
                </a:lnTo>
                <a:lnTo>
                  <a:pt x="594769" y="91902"/>
                </a:lnTo>
                <a:lnTo>
                  <a:pt x="573988" y="127563"/>
                </a:lnTo>
                <a:lnTo>
                  <a:pt x="563867" y="153555"/>
                </a:lnTo>
                <a:lnTo>
                  <a:pt x="1019754" y="153555"/>
                </a:lnTo>
                <a:lnTo>
                  <a:pt x="981005" y="115095"/>
                </a:lnTo>
                <a:lnTo>
                  <a:pt x="936857" y="71394"/>
                </a:lnTo>
                <a:lnTo>
                  <a:pt x="928027" y="62401"/>
                </a:lnTo>
                <a:lnTo>
                  <a:pt x="898096" y="38096"/>
                </a:lnTo>
                <a:lnTo>
                  <a:pt x="864410" y="19261"/>
                </a:lnTo>
                <a:lnTo>
                  <a:pt x="827526" y="6505"/>
                </a:lnTo>
                <a:lnTo>
                  <a:pt x="787998" y="433"/>
                </a:lnTo>
                <a:lnTo>
                  <a:pt x="774331" y="0"/>
                </a:lnTo>
              </a:path>
              <a:path w="2727959" h="1466214">
                <a:moveTo>
                  <a:pt x="1984121" y="6184"/>
                </a:moveTo>
                <a:lnTo>
                  <a:pt x="1899170" y="6184"/>
                </a:lnTo>
                <a:lnTo>
                  <a:pt x="1892287" y="13365"/>
                </a:lnTo>
                <a:lnTo>
                  <a:pt x="1894074" y="26960"/>
                </a:lnTo>
                <a:lnTo>
                  <a:pt x="1963521" y="133032"/>
                </a:lnTo>
                <a:lnTo>
                  <a:pt x="2377805" y="133032"/>
                </a:lnTo>
                <a:lnTo>
                  <a:pt x="2358405" y="113715"/>
                </a:lnTo>
                <a:lnTo>
                  <a:pt x="2090966" y="113715"/>
                </a:lnTo>
                <a:lnTo>
                  <a:pt x="2088500" y="111323"/>
                </a:lnTo>
                <a:lnTo>
                  <a:pt x="2048487" y="71394"/>
                </a:lnTo>
                <a:lnTo>
                  <a:pt x="1989272" y="12073"/>
                </a:lnTo>
                <a:lnTo>
                  <a:pt x="1987207" y="9283"/>
                </a:lnTo>
                <a:lnTo>
                  <a:pt x="1984121" y="6184"/>
                </a:lnTo>
              </a:path>
              <a:path w="2727959" h="1466214">
                <a:moveTo>
                  <a:pt x="1577949" y="6184"/>
                </a:moveTo>
                <a:lnTo>
                  <a:pt x="1571167" y="6184"/>
                </a:lnTo>
                <a:lnTo>
                  <a:pt x="1569159" y="15191"/>
                </a:lnTo>
                <a:lnTo>
                  <a:pt x="1569097" y="129959"/>
                </a:lnTo>
                <a:lnTo>
                  <a:pt x="1960406" y="129959"/>
                </a:lnTo>
                <a:lnTo>
                  <a:pt x="1902227" y="71394"/>
                </a:lnTo>
                <a:lnTo>
                  <a:pt x="1864063" y="33827"/>
                </a:lnTo>
                <a:lnTo>
                  <a:pt x="1833337" y="6407"/>
                </a:lnTo>
                <a:lnTo>
                  <a:pt x="1577949" y="6184"/>
                </a:lnTo>
              </a:path>
              <a:path w="2727959" h="1466214">
                <a:moveTo>
                  <a:pt x="2257412" y="6184"/>
                </a:moveTo>
                <a:lnTo>
                  <a:pt x="2164461" y="6184"/>
                </a:lnTo>
                <a:lnTo>
                  <a:pt x="2161937" y="9314"/>
                </a:lnTo>
                <a:lnTo>
                  <a:pt x="2160193" y="11785"/>
                </a:lnTo>
                <a:lnTo>
                  <a:pt x="2090966" y="113715"/>
                </a:lnTo>
                <a:lnTo>
                  <a:pt x="2358405" y="113715"/>
                </a:lnTo>
                <a:lnTo>
                  <a:pt x="2315990" y="71520"/>
                </a:lnTo>
                <a:lnTo>
                  <a:pt x="2289855" y="45574"/>
                </a:lnTo>
                <a:lnTo>
                  <a:pt x="2267185" y="23160"/>
                </a:lnTo>
                <a:lnTo>
                  <a:pt x="2261743" y="17919"/>
                </a:lnTo>
                <a:lnTo>
                  <a:pt x="2261997" y="11772"/>
                </a:lnTo>
                <a:lnTo>
                  <a:pt x="2257412" y="6184"/>
                </a:lnTo>
              </a:path>
            </a:pathLst>
          </a:custGeom>
          <a:solidFill>
            <a:srgbClr val="5643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246202" y="4706556"/>
            <a:ext cx="491490" cy="443230"/>
          </a:xfrm>
          <a:custGeom>
            <a:avLst/>
            <a:gdLst/>
            <a:ahLst/>
            <a:cxnLst/>
            <a:rect l="l" t="t" r="r" b="b"/>
            <a:pathLst>
              <a:path w="491490" h="443229">
                <a:moveTo>
                  <a:pt x="226093" y="236918"/>
                </a:moveTo>
                <a:lnTo>
                  <a:pt x="125539" y="236918"/>
                </a:lnTo>
                <a:lnTo>
                  <a:pt x="229539" y="436308"/>
                </a:lnTo>
                <a:lnTo>
                  <a:pt x="231381" y="440016"/>
                </a:lnTo>
                <a:lnTo>
                  <a:pt x="236308" y="443077"/>
                </a:lnTo>
                <a:lnTo>
                  <a:pt x="254165" y="443077"/>
                </a:lnTo>
                <a:lnTo>
                  <a:pt x="259702" y="440016"/>
                </a:lnTo>
                <a:lnTo>
                  <a:pt x="261543" y="436308"/>
                </a:lnTo>
                <a:lnTo>
                  <a:pt x="346745" y="271995"/>
                </a:lnTo>
                <a:lnTo>
                  <a:pt x="244932" y="271995"/>
                </a:lnTo>
                <a:lnTo>
                  <a:pt x="226093" y="236918"/>
                </a:lnTo>
                <a:close/>
              </a:path>
              <a:path w="491490" h="443229">
                <a:moveTo>
                  <a:pt x="94767" y="0"/>
                </a:moveTo>
                <a:lnTo>
                  <a:pt x="76923" y="0"/>
                </a:lnTo>
                <a:lnTo>
                  <a:pt x="71374" y="4305"/>
                </a:lnTo>
                <a:lnTo>
                  <a:pt x="70764" y="9842"/>
                </a:lnTo>
                <a:lnTo>
                  <a:pt x="1231" y="423392"/>
                </a:lnTo>
                <a:lnTo>
                  <a:pt x="0" y="431380"/>
                </a:lnTo>
                <a:lnTo>
                  <a:pt x="5537" y="436930"/>
                </a:lnTo>
                <a:lnTo>
                  <a:pt x="91694" y="436930"/>
                </a:lnTo>
                <a:lnTo>
                  <a:pt x="96621" y="432003"/>
                </a:lnTo>
                <a:lnTo>
                  <a:pt x="97218" y="427088"/>
                </a:lnTo>
                <a:lnTo>
                  <a:pt x="124307" y="236918"/>
                </a:lnTo>
                <a:lnTo>
                  <a:pt x="226093" y="236918"/>
                </a:lnTo>
                <a:lnTo>
                  <a:pt x="102158" y="6146"/>
                </a:lnTo>
                <a:lnTo>
                  <a:pt x="100304" y="2451"/>
                </a:lnTo>
                <a:lnTo>
                  <a:pt x="94767" y="0"/>
                </a:lnTo>
                <a:close/>
              </a:path>
              <a:path w="491490" h="443229">
                <a:moveTo>
                  <a:pt x="458500" y="236918"/>
                </a:moveTo>
                <a:lnTo>
                  <a:pt x="366153" y="236918"/>
                </a:lnTo>
                <a:lnTo>
                  <a:pt x="393852" y="427088"/>
                </a:lnTo>
                <a:lnTo>
                  <a:pt x="394462" y="432003"/>
                </a:lnTo>
                <a:lnTo>
                  <a:pt x="399999" y="436930"/>
                </a:lnTo>
                <a:lnTo>
                  <a:pt x="485546" y="436930"/>
                </a:lnTo>
                <a:lnTo>
                  <a:pt x="491083" y="431380"/>
                </a:lnTo>
                <a:lnTo>
                  <a:pt x="489864" y="423392"/>
                </a:lnTo>
                <a:lnTo>
                  <a:pt x="458500" y="236918"/>
                </a:lnTo>
                <a:close/>
              </a:path>
              <a:path w="491490" h="443229">
                <a:moveTo>
                  <a:pt x="414159" y="0"/>
                </a:moveTo>
                <a:lnTo>
                  <a:pt x="396316" y="0"/>
                </a:lnTo>
                <a:lnTo>
                  <a:pt x="390779" y="2451"/>
                </a:lnTo>
                <a:lnTo>
                  <a:pt x="388924" y="6146"/>
                </a:lnTo>
                <a:lnTo>
                  <a:pt x="246164" y="271995"/>
                </a:lnTo>
                <a:lnTo>
                  <a:pt x="346745" y="271995"/>
                </a:lnTo>
                <a:lnTo>
                  <a:pt x="364934" y="236918"/>
                </a:lnTo>
                <a:lnTo>
                  <a:pt x="458500" y="236918"/>
                </a:lnTo>
                <a:lnTo>
                  <a:pt x="420306" y="9842"/>
                </a:lnTo>
                <a:lnTo>
                  <a:pt x="419696" y="4305"/>
                </a:lnTo>
                <a:lnTo>
                  <a:pt x="4141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801378" y="4706556"/>
            <a:ext cx="442595" cy="443230"/>
          </a:xfrm>
          <a:custGeom>
            <a:avLst/>
            <a:gdLst/>
            <a:ahLst/>
            <a:cxnLst/>
            <a:rect l="l" t="t" r="r" b="b"/>
            <a:pathLst>
              <a:path w="442595" h="443229">
                <a:moveTo>
                  <a:pt x="220929" y="0"/>
                </a:moveTo>
                <a:lnTo>
                  <a:pt x="167488" y="6434"/>
                </a:lnTo>
                <a:lnTo>
                  <a:pt x="118926" y="24723"/>
                </a:lnTo>
                <a:lnTo>
                  <a:pt x="76712" y="53347"/>
                </a:lnTo>
                <a:lnTo>
                  <a:pt x="42317" y="90786"/>
                </a:lnTo>
                <a:lnTo>
                  <a:pt x="17210" y="135520"/>
                </a:lnTo>
                <a:lnTo>
                  <a:pt x="2862" y="186030"/>
                </a:lnTo>
                <a:lnTo>
                  <a:pt x="0" y="222161"/>
                </a:lnTo>
                <a:lnTo>
                  <a:pt x="724" y="240424"/>
                </a:lnTo>
                <a:lnTo>
                  <a:pt x="11160" y="292397"/>
                </a:lnTo>
                <a:lnTo>
                  <a:pt x="32844" y="339003"/>
                </a:lnTo>
                <a:lnTo>
                  <a:pt x="64306" y="378772"/>
                </a:lnTo>
                <a:lnTo>
                  <a:pt x="104077" y="410234"/>
                </a:lnTo>
                <a:lnTo>
                  <a:pt x="150686" y="431917"/>
                </a:lnTo>
                <a:lnTo>
                  <a:pt x="202664" y="442352"/>
                </a:lnTo>
                <a:lnTo>
                  <a:pt x="220929" y="443077"/>
                </a:lnTo>
                <a:lnTo>
                  <a:pt x="239196" y="442352"/>
                </a:lnTo>
                <a:lnTo>
                  <a:pt x="291230" y="431917"/>
                </a:lnTo>
                <a:lnTo>
                  <a:pt x="337947" y="410234"/>
                </a:lnTo>
                <a:lnTo>
                  <a:pt x="377851" y="378772"/>
                </a:lnTo>
                <a:lnTo>
                  <a:pt x="405659" y="344614"/>
                </a:lnTo>
                <a:lnTo>
                  <a:pt x="220929" y="344614"/>
                </a:lnTo>
                <a:lnTo>
                  <a:pt x="214482" y="344442"/>
                </a:lnTo>
                <a:lnTo>
                  <a:pt x="175336" y="335486"/>
                </a:lnTo>
                <a:lnTo>
                  <a:pt x="141957" y="314088"/>
                </a:lnTo>
                <a:lnTo>
                  <a:pt x="116725" y="281846"/>
                </a:lnTo>
                <a:lnTo>
                  <a:pt x="102019" y="240362"/>
                </a:lnTo>
                <a:lnTo>
                  <a:pt x="99237" y="208361"/>
                </a:lnTo>
                <a:lnTo>
                  <a:pt x="101632" y="194448"/>
                </a:lnTo>
                <a:lnTo>
                  <a:pt x="117684" y="156413"/>
                </a:lnTo>
                <a:lnTo>
                  <a:pt x="145220" y="125989"/>
                </a:lnTo>
                <a:lnTo>
                  <a:pt x="181906" y="105820"/>
                </a:lnTo>
                <a:lnTo>
                  <a:pt x="225408" y="98545"/>
                </a:lnTo>
                <a:lnTo>
                  <a:pt x="405141" y="98545"/>
                </a:lnTo>
                <a:lnTo>
                  <a:pt x="399932" y="90786"/>
                </a:lnTo>
                <a:lnTo>
                  <a:pt x="365399" y="53347"/>
                </a:lnTo>
                <a:lnTo>
                  <a:pt x="323057" y="24723"/>
                </a:lnTo>
                <a:lnTo>
                  <a:pt x="274402" y="6434"/>
                </a:lnTo>
                <a:lnTo>
                  <a:pt x="239196" y="733"/>
                </a:lnTo>
                <a:lnTo>
                  <a:pt x="220929" y="0"/>
                </a:lnTo>
                <a:close/>
              </a:path>
              <a:path w="442595" h="443229">
                <a:moveTo>
                  <a:pt x="405141" y="98545"/>
                </a:moveTo>
                <a:lnTo>
                  <a:pt x="225408" y="98545"/>
                </a:lnTo>
                <a:lnTo>
                  <a:pt x="239264" y="99857"/>
                </a:lnTo>
                <a:lnTo>
                  <a:pt x="252643" y="102716"/>
                </a:lnTo>
                <a:lnTo>
                  <a:pt x="289063" y="119892"/>
                </a:lnTo>
                <a:lnTo>
                  <a:pt x="317917" y="148387"/>
                </a:lnTo>
                <a:lnTo>
                  <a:pt x="336911" y="186381"/>
                </a:lnTo>
                <a:lnTo>
                  <a:pt x="343610" y="231940"/>
                </a:lnTo>
                <a:lnTo>
                  <a:pt x="341602" y="246145"/>
                </a:lnTo>
                <a:lnTo>
                  <a:pt x="326328" y="285068"/>
                </a:lnTo>
                <a:lnTo>
                  <a:pt x="299303" y="316302"/>
                </a:lnTo>
                <a:lnTo>
                  <a:pt x="263260" y="337074"/>
                </a:lnTo>
                <a:lnTo>
                  <a:pt x="220929" y="344614"/>
                </a:lnTo>
                <a:lnTo>
                  <a:pt x="405659" y="344614"/>
                </a:lnTo>
                <a:lnTo>
                  <a:pt x="425160" y="308601"/>
                </a:lnTo>
                <a:lnTo>
                  <a:pt x="439587" y="258254"/>
                </a:lnTo>
                <a:lnTo>
                  <a:pt x="442467" y="222161"/>
                </a:lnTo>
                <a:lnTo>
                  <a:pt x="441738" y="203887"/>
                </a:lnTo>
                <a:lnTo>
                  <a:pt x="431243" y="151790"/>
                </a:lnTo>
                <a:lnTo>
                  <a:pt x="409449" y="104962"/>
                </a:lnTo>
                <a:lnTo>
                  <a:pt x="405141" y="985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331322" y="4706555"/>
            <a:ext cx="370840" cy="443230"/>
          </a:xfrm>
          <a:custGeom>
            <a:avLst/>
            <a:gdLst/>
            <a:ahLst/>
            <a:cxnLst/>
            <a:rect l="l" t="t" r="r" b="b"/>
            <a:pathLst>
              <a:path w="370840" h="443229">
                <a:moveTo>
                  <a:pt x="230354" y="195694"/>
                </a:moveTo>
                <a:lnTo>
                  <a:pt x="97853" y="195694"/>
                </a:lnTo>
                <a:lnTo>
                  <a:pt x="337235" y="436321"/>
                </a:lnTo>
                <a:lnTo>
                  <a:pt x="342163" y="441223"/>
                </a:lnTo>
                <a:lnTo>
                  <a:pt x="346481" y="443077"/>
                </a:lnTo>
                <a:lnTo>
                  <a:pt x="364934" y="443077"/>
                </a:lnTo>
                <a:lnTo>
                  <a:pt x="370471" y="439394"/>
                </a:lnTo>
                <a:lnTo>
                  <a:pt x="370471" y="236308"/>
                </a:lnTo>
                <a:lnTo>
                  <a:pt x="272618" y="236308"/>
                </a:lnTo>
                <a:lnTo>
                  <a:pt x="230354" y="195694"/>
                </a:lnTo>
                <a:close/>
              </a:path>
              <a:path w="370840" h="443229">
                <a:moveTo>
                  <a:pt x="27076" y="0"/>
                </a:moveTo>
                <a:lnTo>
                  <a:pt x="5537" y="0"/>
                </a:lnTo>
                <a:lnTo>
                  <a:pt x="0" y="4927"/>
                </a:lnTo>
                <a:lnTo>
                  <a:pt x="622" y="431380"/>
                </a:lnTo>
                <a:lnTo>
                  <a:pt x="6159" y="436930"/>
                </a:lnTo>
                <a:lnTo>
                  <a:pt x="92316" y="436930"/>
                </a:lnTo>
                <a:lnTo>
                  <a:pt x="97231" y="431380"/>
                </a:lnTo>
                <a:lnTo>
                  <a:pt x="97231" y="195694"/>
                </a:lnTo>
                <a:lnTo>
                  <a:pt x="230354" y="195694"/>
                </a:lnTo>
                <a:lnTo>
                  <a:pt x="36309" y="9220"/>
                </a:lnTo>
                <a:lnTo>
                  <a:pt x="27076" y="0"/>
                </a:lnTo>
                <a:close/>
              </a:path>
              <a:path w="370840" h="443229">
                <a:moveTo>
                  <a:pt x="364934" y="6146"/>
                </a:moveTo>
                <a:lnTo>
                  <a:pt x="278155" y="6146"/>
                </a:lnTo>
                <a:lnTo>
                  <a:pt x="273240" y="11684"/>
                </a:lnTo>
                <a:lnTo>
                  <a:pt x="273240" y="236308"/>
                </a:lnTo>
                <a:lnTo>
                  <a:pt x="370471" y="236308"/>
                </a:lnTo>
                <a:lnTo>
                  <a:pt x="370471" y="11684"/>
                </a:lnTo>
                <a:lnTo>
                  <a:pt x="364934" y="61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14482" y="4712703"/>
            <a:ext cx="278765" cy="431165"/>
          </a:xfrm>
          <a:custGeom>
            <a:avLst/>
            <a:gdLst/>
            <a:ahLst/>
            <a:cxnLst/>
            <a:rect l="l" t="t" r="r" b="b"/>
            <a:pathLst>
              <a:path w="278765" h="431164">
                <a:moveTo>
                  <a:pt x="273240" y="0"/>
                </a:moveTo>
                <a:lnTo>
                  <a:pt x="4927" y="0"/>
                </a:lnTo>
                <a:lnTo>
                  <a:pt x="0" y="5537"/>
                </a:lnTo>
                <a:lnTo>
                  <a:pt x="0" y="425234"/>
                </a:lnTo>
                <a:lnTo>
                  <a:pt x="4927" y="430783"/>
                </a:lnTo>
                <a:lnTo>
                  <a:pt x="273240" y="430783"/>
                </a:lnTo>
                <a:lnTo>
                  <a:pt x="278168" y="425234"/>
                </a:lnTo>
                <a:lnTo>
                  <a:pt x="278168" y="345846"/>
                </a:lnTo>
                <a:lnTo>
                  <a:pt x="273240" y="340321"/>
                </a:lnTo>
                <a:lnTo>
                  <a:pt x="96012" y="340321"/>
                </a:lnTo>
                <a:lnTo>
                  <a:pt x="96012" y="257238"/>
                </a:lnTo>
                <a:lnTo>
                  <a:pt x="242481" y="257238"/>
                </a:lnTo>
                <a:lnTo>
                  <a:pt x="248005" y="252310"/>
                </a:lnTo>
                <a:lnTo>
                  <a:pt x="248005" y="172313"/>
                </a:lnTo>
                <a:lnTo>
                  <a:pt x="242481" y="166776"/>
                </a:lnTo>
                <a:lnTo>
                  <a:pt x="96012" y="166776"/>
                </a:lnTo>
                <a:lnTo>
                  <a:pt x="96012" y="90474"/>
                </a:lnTo>
                <a:lnTo>
                  <a:pt x="273240" y="90474"/>
                </a:lnTo>
                <a:lnTo>
                  <a:pt x="278168" y="84937"/>
                </a:lnTo>
                <a:lnTo>
                  <a:pt x="278168" y="5537"/>
                </a:lnTo>
                <a:lnTo>
                  <a:pt x="273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136783" y="4712708"/>
            <a:ext cx="372110" cy="431165"/>
          </a:xfrm>
          <a:custGeom>
            <a:avLst/>
            <a:gdLst/>
            <a:ahLst/>
            <a:cxnLst/>
            <a:rect l="l" t="t" r="r" b="b"/>
            <a:pathLst>
              <a:path w="372109" h="431164">
                <a:moveTo>
                  <a:pt x="95611" y="0"/>
                </a:moveTo>
                <a:lnTo>
                  <a:pt x="9426" y="55"/>
                </a:lnTo>
                <a:lnTo>
                  <a:pt x="0" y="6380"/>
                </a:lnTo>
                <a:lnTo>
                  <a:pt x="843" y="17843"/>
                </a:lnTo>
                <a:lnTo>
                  <a:pt x="136848" y="223393"/>
                </a:lnTo>
                <a:lnTo>
                  <a:pt x="136848" y="425234"/>
                </a:lnTo>
                <a:lnTo>
                  <a:pt x="141762" y="430784"/>
                </a:lnTo>
                <a:lnTo>
                  <a:pt x="227932" y="430784"/>
                </a:lnTo>
                <a:lnTo>
                  <a:pt x="233456" y="425234"/>
                </a:lnTo>
                <a:lnTo>
                  <a:pt x="233456" y="222770"/>
                </a:lnTo>
                <a:lnTo>
                  <a:pt x="294667" y="131699"/>
                </a:lnTo>
                <a:lnTo>
                  <a:pt x="186073" y="131699"/>
                </a:lnTo>
                <a:lnTo>
                  <a:pt x="100486" y="5467"/>
                </a:lnTo>
                <a:lnTo>
                  <a:pt x="98697" y="3073"/>
                </a:lnTo>
                <a:lnTo>
                  <a:pt x="95611" y="0"/>
                </a:lnTo>
                <a:close/>
              </a:path>
              <a:path w="372109" h="431164">
                <a:moveTo>
                  <a:pt x="361472" y="0"/>
                </a:moveTo>
                <a:lnTo>
                  <a:pt x="275925" y="0"/>
                </a:lnTo>
                <a:lnTo>
                  <a:pt x="273461" y="3073"/>
                </a:lnTo>
                <a:lnTo>
                  <a:pt x="271620" y="5537"/>
                </a:lnTo>
                <a:lnTo>
                  <a:pt x="186073" y="131699"/>
                </a:lnTo>
                <a:lnTo>
                  <a:pt x="294667" y="131699"/>
                </a:lnTo>
                <a:lnTo>
                  <a:pt x="371912" y="16769"/>
                </a:lnTo>
                <a:lnTo>
                  <a:pt x="371676" y="5467"/>
                </a:lnTo>
                <a:lnTo>
                  <a:pt x="36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375759" y="5266662"/>
            <a:ext cx="297180" cy="431165"/>
          </a:xfrm>
          <a:custGeom>
            <a:avLst/>
            <a:gdLst/>
            <a:ahLst/>
            <a:cxnLst/>
            <a:rect l="l" t="t" r="r" b="b"/>
            <a:pathLst>
              <a:path w="297179" h="431164">
                <a:moveTo>
                  <a:pt x="196938" y="90462"/>
                </a:moveTo>
                <a:lnTo>
                  <a:pt x="99695" y="90462"/>
                </a:lnTo>
                <a:lnTo>
                  <a:pt x="99695" y="425234"/>
                </a:lnTo>
                <a:lnTo>
                  <a:pt x="105244" y="430783"/>
                </a:lnTo>
                <a:lnTo>
                  <a:pt x="191389" y="430783"/>
                </a:lnTo>
                <a:lnTo>
                  <a:pt x="196938" y="425234"/>
                </a:lnTo>
                <a:lnTo>
                  <a:pt x="196938" y="90462"/>
                </a:lnTo>
                <a:close/>
              </a:path>
              <a:path w="297179" h="431164">
                <a:moveTo>
                  <a:pt x="291706" y="0"/>
                </a:moveTo>
                <a:lnTo>
                  <a:pt x="4927" y="0"/>
                </a:lnTo>
                <a:lnTo>
                  <a:pt x="0" y="5537"/>
                </a:lnTo>
                <a:lnTo>
                  <a:pt x="0" y="84924"/>
                </a:lnTo>
                <a:lnTo>
                  <a:pt x="4927" y="90462"/>
                </a:lnTo>
                <a:lnTo>
                  <a:pt x="291706" y="90462"/>
                </a:lnTo>
                <a:lnTo>
                  <a:pt x="296621" y="84924"/>
                </a:lnTo>
                <a:lnTo>
                  <a:pt x="296621" y="5537"/>
                </a:lnTo>
                <a:lnTo>
                  <a:pt x="2917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752446" y="5266668"/>
            <a:ext cx="369570" cy="431165"/>
          </a:xfrm>
          <a:custGeom>
            <a:avLst/>
            <a:gdLst/>
            <a:ahLst/>
            <a:cxnLst/>
            <a:rect l="l" t="t" r="r" b="b"/>
            <a:pathLst>
              <a:path w="369570" h="431164">
                <a:moveTo>
                  <a:pt x="91694" y="0"/>
                </a:moveTo>
                <a:lnTo>
                  <a:pt x="5537" y="0"/>
                </a:lnTo>
                <a:lnTo>
                  <a:pt x="0" y="5524"/>
                </a:lnTo>
                <a:lnTo>
                  <a:pt x="0" y="425221"/>
                </a:lnTo>
                <a:lnTo>
                  <a:pt x="5537" y="430771"/>
                </a:lnTo>
                <a:lnTo>
                  <a:pt x="91694" y="430771"/>
                </a:lnTo>
                <a:lnTo>
                  <a:pt x="96608" y="425221"/>
                </a:lnTo>
                <a:lnTo>
                  <a:pt x="96608" y="257225"/>
                </a:lnTo>
                <a:lnTo>
                  <a:pt x="369239" y="257225"/>
                </a:lnTo>
                <a:lnTo>
                  <a:pt x="369239" y="166763"/>
                </a:lnTo>
                <a:lnTo>
                  <a:pt x="96608" y="166763"/>
                </a:lnTo>
                <a:lnTo>
                  <a:pt x="96608" y="5524"/>
                </a:lnTo>
                <a:lnTo>
                  <a:pt x="91694" y="0"/>
                </a:lnTo>
                <a:close/>
              </a:path>
              <a:path w="369570" h="431164">
                <a:moveTo>
                  <a:pt x="369239" y="257225"/>
                </a:moveTo>
                <a:lnTo>
                  <a:pt x="272618" y="257225"/>
                </a:lnTo>
                <a:lnTo>
                  <a:pt x="272618" y="425221"/>
                </a:lnTo>
                <a:lnTo>
                  <a:pt x="277545" y="430771"/>
                </a:lnTo>
                <a:lnTo>
                  <a:pt x="363702" y="430771"/>
                </a:lnTo>
                <a:lnTo>
                  <a:pt x="369239" y="425221"/>
                </a:lnTo>
                <a:lnTo>
                  <a:pt x="369239" y="257225"/>
                </a:lnTo>
                <a:close/>
              </a:path>
              <a:path w="369570" h="431164">
                <a:moveTo>
                  <a:pt x="363702" y="0"/>
                </a:moveTo>
                <a:lnTo>
                  <a:pt x="277545" y="0"/>
                </a:lnTo>
                <a:lnTo>
                  <a:pt x="272618" y="5524"/>
                </a:lnTo>
                <a:lnTo>
                  <a:pt x="272618" y="166763"/>
                </a:lnTo>
                <a:lnTo>
                  <a:pt x="369239" y="166763"/>
                </a:lnTo>
                <a:lnTo>
                  <a:pt x="369239" y="5524"/>
                </a:lnTo>
                <a:lnTo>
                  <a:pt x="363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234383" y="5266668"/>
            <a:ext cx="97790" cy="431165"/>
          </a:xfrm>
          <a:custGeom>
            <a:avLst/>
            <a:gdLst/>
            <a:ahLst/>
            <a:cxnLst/>
            <a:rect l="l" t="t" r="r" b="b"/>
            <a:pathLst>
              <a:path w="97790" h="431164">
                <a:moveTo>
                  <a:pt x="91694" y="0"/>
                </a:moveTo>
                <a:lnTo>
                  <a:pt x="5537" y="0"/>
                </a:lnTo>
                <a:lnTo>
                  <a:pt x="0" y="5524"/>
                </a:lnTo>
                <a:lnTo>
                  <a:pt x="0" y="425221"/>
                </a:lnTo>
                <a:lnTo>
                  <a:pt x="5537" y="430771"/>
                </a:lnTo>
                <a:lnTo>
                  <a:pt x="91694" y="430771"/>
                </a:lnTo>
                <a:lnTo>
                  <a:pt x="97231" y="425221"/>
                </a:lnTo>
                <a:lnTo>
                  <a:pt x="97231" y="5524"/>
                </a:lnTo>
                <a:lnTo>
                  <a:pt x="916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430725" y="5260501"/>
            <a:ext cx="370840" cy="443230"/>
          </a:xfrm>
          <a:custGeom>
            <a:avLst/>
            <a:gdLst/>
            <a:ahLst/>
            <a:cxnLst/>
            <a:rect l="l" t="t" r="r" b="b"/>
            <a:pathLst>
              <a:path w="370840" h="443229">
                <a:moveTo>
                  <a:pt x="230354" y="195694"/>
                </a:moveTo>
                <a:lnTo>
                  <a:pt x="97840" y="195694"/>
                </a:lnTo>
                <a:lnTo>
                  <a:pt x="342163" y="441236"/>
                </a:lnTo>
                <a:lnTo>
                  <a:pt x="346481" y="443090"/>
                </a:lnTo>
                <a:lnTo>
                  <a:pt x="364934" y="443090"/>
                </a:lnTo>
                <a:lnTo>
                  <a:pt x="370471" y="439407"/>
                </a:lnTo>
                <a:lnTo>
                  <a:pt x="370471" y="236308"/>
                </a:lnTo>
                <a:lnTo>
                  <a:pt x="272618" y="236308"/>
                </a:lnTo>
                <a:lnTo>
                  <a:pt x="230354" y="195694"/>
                </a:lnTo>
                <a:close/>
              </a:path>
              <a:path w="370840" h="443229">
                <a:moveTo>
                  <a:pt x="27076" y="0"/>
                </a:moveTo>
                <a:lnTo>
                  <a:pt x="5537" y="0"/>
                </a:lnTo>
                <a:lnTo>
                  <a:pt x="0" y="4927"/>
                </a:lnTo>
                <a:lnTo>
                  <a:pt x="622" y="431393"/>
                </a:lnTo>
                <a:lnTo>
                  <a:pt x="6146" y="436943"/>
                </a:lnTo>
                <a:lnTo>
                  <a:pt x="92303" y="436943"/>
                </a:lnTo>
                <a:lnTo>
                  <a:pt x="97231" y="431393"/>
                </a:lnTo>
                <a:lnTo>
                  <a:pt x="97231" y="195694"/>
                </a:lnTo>
                <a:lnTo>
                  <a:pt x="230354" y="195694"/>
                </a:lnTo>
                <a:lnTo>
                  <a:pt x="36309" y="9220"/>
                </a:lnTo>
                <a:lnTo>
                  <a:pt x="27076" y="0"/>
                </a:lnTo>
                <a:close/>
              </a:path>
              <a:path w="370840" h="443229">
                <a:moveTo>
                  <a:pt x="364934" y="6159"/>
                </a:moveTo>
                <a:lnTo>
                  <a:pt x="278168" y="6159"/>
                </a:lnTo>
                <a:lnTo>
                  <a:pt x="273240" y="11696"/>
                </a:lnTo>
                <a:lnTo>
                  <a:pt x="273240" y="236308"/>
                </a:lnTo>
                <a:lnTo>
                  <a:pt x="370471" y="236308"/>
                </a:lnTo>
                <a:lnTo>
                  <a:pt x="370471" y="11696"/>
                </a:lnTo>
                <a:lnTo>
                  <a:pt x="364934" y="61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889270" y="5261117"/>
            <a:ext cx="378460" cy="441959"/>
          </a:xfrm>
          <a:custGeom>
            <a:avLst/>
            <a:gdLst/>
            <a:ahLst/>
            <a:cxnLst/>
            <a:rect l="l" t="t" r="r" b="b"/>
            <a:pathLst>
              <a:path w="378459" h="441960">
                <a:moveTo>
                  <a:pt x="220929" y="0"/>
                </a:moveTo>
                <a:lnTo>
                  <a:pt x="167690" y="6397"/>
                </a:lnTo>
                <a:lnTo>
                  <a:pt x="119200" y="24591"/>
                </a:lnTo>
                <a:lnTo>
                  <a:pt x="76966" y="53086"/>
                </a:lnTo>
                <a:lnTo>
                  <a:pt x="42496" y="90388"/>
                </a:lnTo>
                <a:lnTo>
                  <a:pt x="17298" y="135000"/>
                </a:lnTo>
                <a:lnTo>
                  <a:pt x="2879" y="185428"/>
                </a:lnTo>
                <a:lnTo>
                  <a:pt x="0" y="221538"/>
                </a:lnTo>
                <a:lnTo>
                  <a:pt x="730" y="239799"/>
                </a:lnTo>
                <a:lnTo>
                  <a:pt x="11290" y="291717"/>
                </a:lnTo>
                <a:lnTo>
                  <a:pt x="33370" y="338218"/>
                </a:lnTo>
                <a:lnTo>
                  <a:pt x="65641" y="377856"/>
                </a:lnTo>
                <a:lnTo>
                  <a:pt x="106772" y="409185"/>
                </a:lnTo>
                <a:lnTo>
                  <a:pt x="155436" y="430760"/>
                </a:lnTo>
                <a:lnTo>
                  <a:pt x="210302" y="441136"/>
                </a:lnTo>
                <a:lnTo>
                  <a:pt x="229739" y="441856"/>
                </a:lnTo>
                <a:lnTo>
                  <a:pt x="248308" y="441798"/>
                </a:lnTo>
                <a:lnTo>
                  <a:pt x="289191" y="440052"/>
                </a:lnTo>
                <a:lnTo>
                  <a:pt x="326937" y="429389"/>
                </a:lnTo>
                <a:lnTo>
                  <a:pt x="373545" y="401853"/>
                </a:lnTo>
                <a:lnTo>
                  <a:pt x="378472" y="397548"/>
                </a:lnTo>
                <a:lnTo>
                  <a:pt x="378290" y="343455"/>
                </a:lnTo>
                <a:lnTo>
                  <a:pt x="215434" y="343455"/>
                </a:lnTo>
                <a:lnTo>
                  <a:pt x="201454" y="341255"/>
                </a:lnTo>
                <a:lnTo>
                  <a:pt x="163278" y="325556"/>
                </a:lnTo>
                <a:lnTo>
                  <a:pt x="132780" y="298126"/>
                </a:lnTo>
                <a:lnTo>
                  <a:pt x="112576" y="261432"/>
                </a:lnTo>
                <a:lnTo>
                  <a:pt x="105283" y="217943"/>
                </a:lnTo>
                <a:lnTo>
                  <a:pt x="106466" y="203973"/>
                </a:lnTo>
                <a:lnTo>
                  <a:pt x="118872" y="165121"/>
                </a:lnTo>
                <a:lnTo>
                  <a:pt x="143200" y="132851"/>
                </a:lnTo>
                <a:lnTo>
                  <a:pt x="177707" y="109727"/>
                </a:lnTo>
                <a:lnTo>
                  <a:pt x="220645" y="98314"/>
                </a:lnTo>
                <a:lnTo>
                  <a:pt x="236531" y="97554"/>
                </a:lnTo>
                <a:lnTo>
                  <a:pt x="350494" y="97554"/>
                </a:lnTo>
                <a:lnTo>
                  <a:pt x="373731" y="72759"/>
                </a:lnTo>
                <a:lnTo>
                  <a:pt x="342844" y="36919"/>
                </a:lnTo>
                <a:lnTo>
                  <a:pt x="307792" y="18579"/>
                </a:lnTo>
                <a:lnTo>
                  <a:pt x="270737" y="6226"/>
                </a:lnTo>
                <a:lnTo>
                  <a:pt x="233249" y="399"/>
                </a:lnTo>
                <a:lnTo>
                  <a:pt x="220929" y="0"/>
                </a:lnTo>
                <a:close/>
              </a:path>
              <a:path w="378459" h="441960">
                <a:moveTo>
                  <a:pt x="372935" y="214782"/>
                </a:moveTo>
                <a:lnTo>
                  <a:pt x="236321" y="214782"/>
                </a:lnTo>
                <a:lnTo>
                  <a:pt x="231381" y="219697"/>
                </a:lnTo>
                <a:lnTo>
                  <a:pt x="231381" y="293547"/>
                </a:lnTo>
                <a:lnTo>
                  <a:pt x="236321" y="298462"/>
                </a:lnTo>
                <a:lnTo>
                  <a:pt x="281851" y="298462"/>
                </a:lnTo>
                <a:lnTo>
                  <a:pt x="278780" y="335355"/>
                </a:lnTo>
                <a:lnTo>
                  <a:pt x="231045" y="343436"/>
                </a:lnTo>
                <a:lnTo>
                  <a:pt x="215434" y="343455"/>
                </a:lnTo>
                <a:lnTo>
                  <a:pt x="378290" y="343455"/>
                </a:lnTo>
                <a:lnTo>
                  <a:pt x="377967" y="257618"/>
                </a:lnTo>
                <a:lnTo>
                  <a:pt x="377850" y="220306"/>
                </a:lnTo>
                <a:lnTo>
                  <a:pt x="372935" y="214782"/>
                </a:lnTo>
                <a:close/>
              </a:path>
              <a:path w="378459" h="441960">
                <a:moveTo>
                  <a:pt x="350494" y="97554"/>
                </a:moveTo>
                <a:lnTo>
                  <a:pt x="236531" y="97554"/>
                </a:lnTo>
                <a:lnTo>
                  <a:pt x="249388" y="98967"/>
                </a:lnTo>
                <a:lnTo>
                  <a:pt x="261823" y="101618"/>
                </a:lnTo>
                <a:lnTo>
                  <a:pt x="273823" y="105615"/>
                </a:lnTo>
                <a:lnTo>
                  <a:pt x="285377" y="111068"/>
                </a:lnTo>
                <a:lnTo>
                  <a:pt x="296473" y="118084"/>
                </a:lnTo>
                <a:lnTo>
                  <a:pt x="307098" y="126771"/>
                </a:lnTo>
                <a:lnTo>
                  <a:pt x="312013" y="130467"/>
                </a:lnTo>
                <a:lnTo>
                  <a:pt x="318782" y="130467"/>
                </a:lnTo>
                <a:lnTo>
                  <a:pt x="323697" y="126149"/>
                </a:lnTo>
                <a:lnTo>
                  <a:pt x="350494" y="975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968285" y="4339436"/>
            <a:ext cx="81280" cy="219710"/>
          </a:xfrm>
          <a:custGeom>
            <a:avLst/>
            <a:gdLst/>
            <a:ahLst/>
            <a:cxnLst/>
            <a:rect l="l" t="t" r="r" b="b"/>
            <a:pathLst>
              <a:path w="81279" h="219710">
                <a:moveTo>
                  <a:pt x="44843" y="0"/>
                </a:moveTo>
                <a:lnTo>
                  <a:pt x="2298" y="6769"/>
                </a:lnTo>
                <a:lnTo>
                  <a:pt x="0" y="9944"/>
                </a:lnTo>
                <a:lnTo>
                  <a:pt x="32981" y="217144"/>
                </a:lnTo>
                <a:lnTo>
                  <a:pt x="36156" y="219443"/>
                </a:lnTo>
                <a:lnTo>
                  <a:pt x="78701" y="212674"/>
                </a:lnTo>
                <a:lnTo>
                  <a:pt x="81000" y="209499"/>
                </a:lnTo>
                <a:lnTo>
                  <a:pt x="48006" y="2298"/>
                </a:lnTo>
                <a:lnTo>
                  <a:pt x="448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057609" y="4317702"/>
            <a:ext cx="151765" cy="224154"/>
          </a:xfrm>
          <a:custGeom>
            <a:avLst/>
            <a:gdLst/>
            <a:ahLst/>
            <a:cxnLst/>
            <a:rect l="l" t="t" r="r" b="b"/>
            <a:pathLst>
              <a:path w="151765" h="224154">
                <a:moveTo>
                  <a:pt x="102665" y="54533"/>
                </a:moveTo>
                <a:lnTo>
                  <a:pt x="53809" y="54533"/>
                </a:lnTo>
                <a:lnTo>
                  <a:pt x="70408" y="221094"/>
                </a:lnTo>
                <a:lnTo>
                  <a:pt x="73444" y="223570"/>
                </a:lnTo>
                <a:lnTo>
                  <a:pt x="116306" y="219290"/>
                </a:lnTo>
                <a:lnTo>
                  <a:pt x="118783" y="216268"/>
                </a:lnTo>
                <a:lnTo>
                  <a:pt x="118490" y="213207"/>
                </a:lnTo>
                <a:lnTo>
                  <a:pt x="102665" y="54533"/>
                </a:lnTo>
                <a:close/>
              </a:path>
              <a:path w="151765" h="224154">
                <a:moveTo>
                  <a:pt x="144856" y="0"/>
                </a:moveTo>
                <a:lnTo>
                  <a:pt x="2171" y="14211"/>
                </a:lnTo>
                <a:lnTo>
                  <a:pt x="0" y="17221"/>
                </a:lnTo>
                <a:lnTo>
                  <a:pt x="292" y="20281"/>
                </a:lnTo>
                <a:lnTo>
                  <a:pt x="3936" y="56718"/>
                </a:lnTo>
                <a:lnTo>
                  <a:pt x="6654" y="59232"/>
                </a:lnTo>
                <a:lnTo>
                  <a:pt x="53809" y="54533"/>
                </a:lnTo>
                <a:lnTo>
                  <a:pt x="102665" y="54533"/>
                </a:lnTo>
                <a:lnTo>
                  <a:pt x="102184" y="49707"/>
                </a:lnTo>
                <a:lnTo>
                  <a:pt x="149339" y="45008"/>
                </a:lnTo>
                <a:lnTo>
                  <a:pt x="151510" y="41998"/>
                </a:lnTo>
                <a:lnTo>
                  <a:pt x="147573" y="2514"/>
                </a:lnTo>
                <a:lnTo>
                  <a:pt x="1448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230630" y="4312564"/>
            <a:ext cx="53975" cy="102235"/>
          </a:xfrm>
          <a:custGeom>
            <a:avLst/>
            <a:gdLst/>
            <a:ahLst/>
            <a:cxnLst/>
            <a:rect l="l" t="t" r="r" b="b"/>
            <a:pathLst>
              <a:path w="53975" h="102235">
                <a:moveTo>
                  <a:pt x="52998" y="45542"/>
                </a:moveTo>
                <a:lnTo>
                  <a:pt x="31176" y="45542"/>
                </a:lnTo>
                <a:lnTo>
                  <a:pt x="31544" y="46761"/>
                </a:lnTo>
                <a:lnTo>
                  <a:pt x="31619" y="50564"/>
                </a:lnTo>
                <a:lnTo>
                  <a:pt x="29499" y="62660"/>
                </a:lnTo>
                <a:lnTo>
                  <a:pt x="24644" y="74740"/>
                </a:lnTo>
                <a:lnTo>
                  <a:pt x="18311" y="86194"/>
                </a:lnTo>
                <a:lnTo>
                  <a:pt x="16596" y="89052"/>
                </a:lnTo>
                <a:lnTo>
                  <a:pt x="16139" y="92138"/>
                </a:lnTo>
                <a:lnTo>
                  <a:pt x="18666" y="93573"/>
                </a:lnTo>
                <a:lnTo>
                  <a:pt x="28814" y="99872"/>
                </a:lnTo>
                <a:lnTo>
                  <a:pt x="31671" y="101587"/>
                </a:lnTo>
                <a:lnTo>
                  <a:pt x="50061" y="67118"/>
                </a:lnTo>
                <a:lnTo>
                  <a:pt x="52436" y="54148"/>
                </a:lnTo>
                <a:lnTo>
                  <a:pt x="52998" y="45542"/>
                </a:lnTo>
                <a:close/>
              </a:path>
              <a:path w="53975" h="102235">
                <a:moveTo>
                  <a:pt x="23784" y="0"/>
                </a:moveTo>
                <a:lnTo>
                  <a:pt x="17628" y="948"/>
                </a:lnTo>
                <a:lnTo>
                  <a:pt x="7431" y="6779"/>
                </a:lnTo>
                <a:lnTo>
                  <a:pt x="1146" y="17917"/>
                </a:lnTo>
                <a:lnTo>
                  <a:pt x="0" y="34444"/>
                </a:lnTo>
                <a:lnTo>
                  <a:pt x="7345" y="45302"/>
                </a:lnTo>
                <a:lnTo>
                  <a:pt x="20559" y="49123"/>
                </a:lnTo>
                <a:lnTo>
                  <a:pt x="24546" y="48945"/>
                </a:lnTo>
                <a:lnTo>
                  <a:pt x="28801" y="47498"/>
                </a:lnTo>
                <a:lnTo>
                  <a:pt x="31176" y="45542"/>
                </a:lnTo>
                <a:lnTo>
                  <a:pt x="52998" y="45542"/>
                </a:lnTo>
                <a:lnTo>
                  <a:pt x="53428" y="38952"/>
                </a:lnTo>
                <a:lnTo>
                  <a:pt x="52711" y="21200"/>
                </a:lnTo>
                <a:lnTo>
                  <a:pt x="45828" y="8755"/>
                </a:lnTo>
                <a:lnTo>
                  <a:pt x="35745" y="1823"/>
                </a:lnTo>
                <a:lnTo>
                  <a:pt x="237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313950" y="4310429"/>
            <a:ext cx="145415" cy="219710"/>
          </a:xfrm>
          <a:custGeom>
            <a:avLst/>
            <a:gdLst/>
            <a:ahLst/>
            <a:cxnLst/>
            <a:rect l="l" t="t" r="r" b="b"/>
            <a:pathLst>
              <a:path w="145415" h="219710">
                <a:moveTo>
                  <a:pt x="19037" y="158684"/>
                </a:moveTo>
                <a:lnTo>
                  <a:pt x="16548" y="162672"/>
                </a:lnTo>
                <a:lnTo>
                  <a:pt x="2197" y="187488"/>
                </a:lnTo>
                <a:lnTo>
                  <a:pt x="0" y="191476"/>
                </a:lnTo>
                <a:lnTo>
                  <a:pt x="914" y="194257"/>
                </a:lnTo>
                <a:lnTo>
                  <a:pt x="48054" y="216780"/>
                </a:lnTo>
                <a:lnTo>
                  <a:pt x="88224" y="219687"/>
                </a:lnTo>
                <a:lnTo>
                  <a:pt x="102660" y="215690"/>
                </a:lnTo>
                <a:lnTo>
                  <a:pt x="134124" y="190335"/>
                </a:lnTo>
                <a:lnTo>
                  <a:pt x="140676" y="177027"/>
                </a:lnTo>
                <a:lnTo>
                  <a:pt x="60134" y="177027"/>
                </a:lnTo>
                <a:lnTo>
                  <a:pt x="46648" y="172571"/>
                </a:lnTo>
                <a:lnTo>
                  <a:pt x="35480" y="166543"/>
                </a:lnTo>
                <a:lnTo>
                  <a:pt x="27025" y="160894"/>
                </a:lnTo>
                <a:lnTo>
                  <a:pt x="23952" y="158710"/>
                </a:lnTo>
                <a:lnTo>
                  <a:pt x="19037" y="158684"/>
                </a:lnTo>
                <a:close/>
              </a:path>
              <a:path w="145415" h="219710">
                <a:moveTo>
                  <a:pt x="60350" y="0"/>
                </a:moveTo>
                <a:lnTo>
                  <a:pt x="20796" y="17494"/>
                </a:lnTo>
                <a:lnTo>
                  <a:pt x="2737" y="51981"/>
                </a:lnTo>
                <a:lnTo>
                  <a:pt x="1522" y="65702"/>
                </a:lnTo>
                <a:lnTo>
                  <a:pt x="4163" y="78865"/>
                </a:lnTo>
                <a:lnTo>
                  <a:pt x="38057" y="116312"/>
                </a:lnTo>
                <a:lnTo>
                  <a:pt x="63356" y="129946"/>
                </a:lnTo>
                <a:lnTo>
                  <a:pt x="75561" y="137062"/>
                </a:lnTo>
                <a:lnTo>
                  <a:pt x="84199" y="145128"/>
                </a:lnTo>
                <a:lnTo>
                  <a:pt x="88825" y="155385"/>
                </a:lnTo>
                <a:lnTo>
                  <a:pt x="88993" y="169073"/>
                </a:lnTo>
                <a:lnTo>
                  <a:pt x="78759" y="175441"/>
                </a:lnTo>
                <a:lnTo>
                  <a:pt x="60134" y="177027"/>
                </a:lnTo>
                <a:lnTo>
                  <a:pt x="140676" y="177027"/>
                </a:lnTo>
                <a:lnTo>
                  <a:pt x="144040" y="165347"/>
                </a:lnTo>
                <a:lnTo>
                  <a:pt x="145323" y="151342"/>
                </a:lnTo>
                <a:lnTo>
                  <a:pt x="142772" y="138441"/>
                </a:lnTo>
                <a:lnTo>
                  <a:pt x="110448" y="101542"/>
                </a:lnTo>
                <a:lnTo>
                  <a:pt x="71622" y="80649"/>
                </a:lnTo>
                <a:lnTo>
                  <a:pt x="60159" y="72687"/>
                </a:lnTo>
                <a:lnTo>
                  <a:pt x="53293" y="63866"/>
                </a:lnTo>
                <a:lnTo>
                  <a:pt x="51386" y="53122"/>
                </a:lnTo>
                <a:lnTo>
                  <a:pt x="58838" y="44947"/>
                </a:lnTo>
                <a:lnTo>
                  <a:pt x="76834" y="42244"/>
                </a:lnTo>
                <a:lnTo>
                  <a:pt x="133976" y="42244"/>
                </a:lnTo>
                <a:lnTo>
                  <a:pt x="140347" y="32776"/>
                </a:lnTo>
                <a:lnTo>
                  <a:pt x="141617" y="30630"/>
                </a:lnTo>
                <a:lnTo>
                  <a:pt x="142265" y="25093"/>
                </a:lnTo>
                <a:lnTo>
                  <a:pt x="136499" y="21391"/>
                </a:lnTo>
                <a:lnTo>
                  <a:pt x="130087" y="17174"/>
                </a:lnTo>
                <a:lnTo>
                  <a:pt x="121304" y="12422"/>
                </a:lnTo>
                <a:lnTo>
                  <a:pt x="110044" y="7731"/>
                </a:lnTo>
                <a:lnTo>
                  <a:pt x="96203" y="3699"/>
                </a:lnTo>
                <a:lnTo>
                  <a:pt x="79674" y="923"/>
                </a:lnTo>
                <a:lnTo>
                  <a:pt x="60350" y="0"/>
                </a:lnTo>
                <a:close/>
              </a:path>
              <a:path w="145415" h="219710">
                <a:moveTo>
                  <a:pt x="133976" y="42244"/>
                </a:moveTo>
                <a:lnTo>
                  <a:pt x="76834" y="42244"/>
                </a:lnTo>
                <a:lnTo>
                  <a:pt x="90606" y="46702"/>
                </a:lnTo>
                <a:lnTo>
                  <a:pt x="102550" y="52940"/>
                </a:lnTo>
                <a:lnTo>
                  <a:pt x="110909" y="58405"/>
                </a:lnTo>
                <a:lnTo>
                  <a:pt x="117043" y="62151"/>
                </a:lnTo>
                <a:lnTo>
                  <a:pt x="122301" y="59738"/>
                </a:lnTo>
                <a:lnTo>
                  <a:pt x="124485" y="56348"/>
                </a:lnTo>
                <a:lnTo>
                  <a:pt x="133976" y="42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540837" y="4329178"/>
            <a:ext cx="208279" cy="230504"/>
          </a:xfrm>
          <a:custGeom>
            <a:avLst/>
            <a:gdLst/>
            <a:ahLst/>
            <a:cxnLst/>
            <a:rect l="l" t="t" r="r" b="b"/>
            <a:pathLst>
              <a:path w="208279" h="230504">
                <a:moveTo>
                  <a:pt x="193280" y="179857"/>
                </a:moveTo>
                <a:lnTo>
                  <a:pt x="66179" y="179857"/>
                </a:lnTo>
                <a:lnTo>
                  <a:pt x="149148" y="190792"/>
                </a:lnTo>
                <a:lnTo>
                  <a:pt x="156946" y="216319"/>
                </a:lnTo>
                <a:lnTo>
                  <a:pt x="158927" y="222478"/>
                </a:lnTo>
                <a:lnTo>
                  <a:pt x="161137" y="224624"/>
                </a:lnTo>
                <a:lnTo>
                  <a:pt x="205054" y="230416"/>
                </a:lnTo>
                <a:lnTo>
                  <a:pt x="208013" y="226758"/>
                </a:lnTo>
                <a:lnTo>
                  <a:pt x="193280" y="179857"/>
                </a:lnTo>
                <a:close/>
              </a:path>
              <a:path w="208279" h="230504">
                <a:moveTo>
                  <a:pt x="128333" y="0"/>
                </a:moveTo>
                <a:lnTo>
                  <a:pt x="125996" y="1257"/>
                </a:lnTo>
                <a:lnTo>
                  <a:pt x="124853" y="2971"/>
                </a:lnTo>
                <a:lnTo>
                  <a:pt x="2349" y="195656"/>
                </a:lnTo>
                <a:lnTo>
                  <a:pt x="0" y="199377"/>
                </a:lnTo>
                <a:lnTo>
                  <a:pt x="1930" y="203669"/>
                </a:lnTo>
                <a:lnTo>
                  <a:pt x="46151" y="209499"/>
                </a:lnTo>
                <a:lnTo>
                  <a:pt x="49987" y="206286"/>
                </a:lnTo>
                <a:lnTo>
                  <a:pt x="51993" y="202806"/>
                </a:lnTo>
                <a:lnTo>
                  <a:pt x="66179" y="179857"/>
                </a:lnTo>
                <a:lnTo>
                  <a:pt x="193280" y="179857"/>
                </a:lnTo>
                <a:lnTo>
                  <a:pt x="182923" y="146888"/>
                </a:lnTo>
                <a:lnTo>
                  <a:pt x="136296" y="146888"/>
                </a:lnTo>
                <a:lnTo>
                  <a:pt x="89941" y="140792"/>
                </a:lnTo>
                <a:lnTo>
                  <a:pt x="119443" y="93472"/>
                </a:lnTo>
                <a:lnTo>
                  <a:pt x="166143" y="93472"/>
                </a:lnTo>
                <a:lnTo>
                  <a:pt x="138264" y="4724"/>
                </a:lnTo>
                <a:lnTo>
                  <a:pt x="137591" y="2781"/>
                </a:lnTo>
                <a:lnTo>
                  <a:pt x="135648" y="965"/>
                </a:lnTo>
                <a:lnTo>
                  <a:pt x="128333" y="0"/>
                </a:lnTo>
                <a:close/>
              </a:path>
              <a:path w="208279" h="230504">
                <a:moveTo>
                  <a:pt x="166143" y="93472"/>
                </a:moveTo>
                <a:lnTo>
                  <a:pt x="119443" y="93472"/>
                </a:lnTo>
                <a:lnTo>
                  <a:pt x="119760" y="93522"/>
                </a:lnTo>
                <a:lnTo>
                  <a:pt x="136296" y="146888"/>
                </a:lnTo>
                <a:lnTo>
                  <a:pt x="182923" y="146888"/>
                </a:lnTo>
                <a:lnTo>
                  <a:pt x="166143" y="934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710606" y="4452058"/>
            <a:ext cx="128270" cy="68580"/>
          </a:xfrm>
          <a:custGeom>
            <a:avLst/>
            <a:gdLst/>
            <a:ahLst/>
            <a:cxnLst/>
            <a:rect l="l" t="t" r="r" b="b"/>
            <a:pathLst>
              <a:path w="128270" h="68579">
                <a:moveTo>
                  <a:pt x="117157" y="0"/>
                </a:moveTo>
                <a:lnTo>
                  <a:pt x="1422" y="24003"/>
                </a:lnTo>
                <a:lnTo>
                  <a:pt x="0" y="27127"/>
                </a:lnTo>
                <a:lnTo>
                  <a:pt x="8064" y="66014"/>
                </a:lnTo>
                <a:lnTo>
                  <a:pt x="10604" y="68313"/>
                </a:lnTo>
                <a:lnTo>
                  <a:pt x="126339" y="44310"/>
                </a:lnTo>
                <a:lnTo>
                  <a:pt x="127761" y="41186"/>
                </a:lnTo>
                <a:lnTo>
                  <a:pt x="119697" y="2298"/>
                </a:lnTo>
                <a:lnTo>
                  <a:pt x="1171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874299" y="4452060"/>
            <a:ext cx="128270" cy="68580"/>
          </a:xfrm>
          <a:custGeom>
            <a:avLst/>
            <a:gdLst/>
            <a:ahLst/>
            <a:cxnLst/>
            <a:rect l="l" t="t" r="r" b="b"/>
            <a:pathLst>
              <a:path w="128270" h="68579">
                <a:moveTo>
                  <a:pt x="10617" y="0"/>
                </a:moveTo>
                <a:lnTo>
                  <a:pt x="8064" y="2298"/>
                </a:lnTo>
                <a:lnTo>
                  <a:pt x="0" y="41186"/>
                </a:lnTo>
                <a:lnTo>
                  <a:pt x="1422" y="44310"/>
                </a:lnTo>
                <a:lnTo>
                  <a:pt x="117157" y="68313"/>
                </a:lnTo>
                <a:lnTo>
                  <a:pt x="119697" y="66014"/>
                </a:lnTo>
                <a:lnTo>
                  <a:pt x="127762" y="27127"/>
                </a:lnTo>
                <a:lnTo>
                  <a:pt x="126339" y="24002"/>
                </a:lnTo>
                <a:lnTo>
                  <a:pt x="10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0324880" y="5267931"/>
            <a:ext cx="154940" cy="78740"/>
          </a:xfrm>
          <a:custGeom>
            <a:avLst/>
            <a:gdLst/>
            <a:ahLst/>
            <a:cxnLst/>
            <a:rect l="l" t="t" r="r" b="b"/>
            <a:pathLst>
              <a:path w="154940" h="78739">
                <a:moveTo>
                  <a:pt x="37096" y="16573"/>
                </a:moveTo>
                <a:lnTo>
                  <a:pt x="21272" y="16573"/>
                </a:lnTo>
                <a:lnTo>
                  <a:pt x="21272" y="75450"/>
                </a:lnTo>
                <a:lnTo>
                  <a:pt x="23253" y="77673"/>
                </a:lnTo>
                <a:lnTo>
                  <a:pt x="34874" y="77673"/>
                </a:lnTo>
                <a:lnTo>
                  <a:pt x="37096" y="75450"/>
                </a:lnTo>
                <a:lnTo>
                  <a:pt x="37096" y="16573"/>
                </a:lnTo>
                <a:close/>
              </a:path>
              <a:path w="154940" h="78739">
                <a:moveTo>
                  <a:pt x="56400" y="1244"/>
                </a:moveTo>
                <a:lnTo>
                  <a:pt x="2222" y="1244"/>
                </a:lnTo>
                <a:lnTo>
                  <a:pt x="0" y="3467"/>
                </a:lnTo>
                <a:lnTo>
                  <a:pt x="0" y="14605"/>
                </a:lnTo>
                <a:lnTo>
                  <a:pt x="2222" y="16573"/>
                </a:lnTo>
                <a:lnTo>
                  <a:pt x="56400" y="16573"/>
                </a:lnTo>
                <a:lnTo>
                  <a:pt x="58381" y="14605"/>
                </a:lnTo>
                <a:lnTo>
                  <a:pt x="58381" y="3467"/>
                </a:lnTo>
                <a:lnTo>
                  <a:pt x="56400" y="1244"/>
                </a:lnTo>
                <a:close/>
              </a:path>
              <a:path w="154940" h="78739">
                <a:moveTo>
                  <a:pt x="104013" y="37604"/>
                </a:moveTo>
                <a:lnTo>
                  <a:pt x="89052" y="37604"/>
                </a:lnTo>
                <a:lnTo>
                  <a:pt x="105130" y="75946"/>
                </a:lnTo>
                <a:lnTo>
                  <a:pt x="105867" y="77431"/>
                </a:lnTo>
                <a:lnTo>
                  <a:pt x="108089" y="78422"/>
                </a:lnTo>
                <a:lnTo>
                  <a:pt x="112293" y="78422"/>
                </a:lnTo>
                <a:lnTo>
                  <a:pt x="114274" y="77431"/>
                </a:lnTo>
                <a:lnTo>
                  <a:pt x="115307" y="74955"/>
                </a:lnTo>
                <a:lnTo>
                  <a:pt x="125338" y="51955"/>
                </a:lnTo>
                <a:lnTo>
                  <a:pt x="110070" y="51955"/>
                </a:lnTo>
                <a:lnTo>
                  <a:pt x="104013" y="37604"/>
                </a:lnTo>
                <a:close/>
              </a:path>
              <a:path w="154940" h="78739">
                <a:moveTo>
                  <a:pt x="86575" y="0"/>
                </a:moveTo>
                <a:lnTo>
                  <a:pt x="81876" y="0"/>
                </a:lnTo>
                <a:lnTo>
                  <a:pt x="79895" y="1739"/>
                </a:lnTo>
                <a:lnTo>
                  <a:pt x="79400" y="3708"/>
                </a:lnTo>
                <a:lnTo>
                  <a:pt x="66492" y="72237"/>
                </a:lnTo>
                <a:lnTo>
                  <a:pt x="66039" y="74955"/>
                </a:lnTo>
                <a:lnTo>
                  <a:pt x="68021" y="77673"/>
                </a:lnTo>
                <a:lnTo>
                  <a:pt x="78905" y="77673"/>
                </a:lnTo>
                <a:lnTo>
                  <a:pt x="81381" y="75692"/>
                </a:lnTo>
                <a:lnTo>
                  <a:pt x="81622" y="73723"/>
                </a:lnTo>
                <a:lnTo>
                  <a:pt x="89052" y="37604"/>
                </a:lnTo>
                <a:lnTo>
                  <a:pt x="104013" y="37604"/>
                </a:lnTo>
                <a:lnTo>
                  <a:pt x="89293" y="2730"/>
                </a:lnTo>
                <a:lnTo>
                  <a:pt x="88798" y="1485"/>
                </a:lnTo>
                <a:lnTo>
                  <a:pt x="86575" y="0"/>
                </a:lnTo>
                <a:close/>
              </a:path>
              <a:path w="154940" h="78739">
                <a:moveTo>
                  <a:pt x="147725" y="37604"/>
                </a:moveTo>
                <a:lnTo>
                  <a:pt x="131597" y="37604"/>
                </a:lnTo>
                <a:lnTo>
                  <a:pt x="138575" y="73723"/>
                </a:lnTo>
                <a:lnTo>
                  <a:pt x="139014" y="75692"/>
                </a:lnTo>
                <a:lnTo>
                  <a:pt x="140995" y="77673"/>
                </a:lnTo>
                <a:lnTo>
                  <a:pt x="152615" y="77673"/>
                </a:lnTo>
                <a:lnTo>
                  <a:pt x="154838" y="75196"/>
                </a:lnTo>
                <a:lnTo>
                  <a:pt x="154307" y="71983"/>
                </a:lnTo>
                <a:lnTo>
                  <a:pt x="147725" y="37604"/>
                </a:lnTo>
                <a:close/>
              </a:path>
              <a:path w="154940" h="78739">
                <a:moveTo>
                  <a:pt x="138518" y="0"/>
                </a:moveTo>
                <a:lnTo>
                  <a:pt x="134061" y="0"/>
                </a:lnTo>
                <a:lnTo>
                  <a:pt x="131838" y="1485"/>
                </a:lnTo>
                <a:lnTo>
                  <a:pt x="131343" y="2730"/>
                </a:lnTo>
                <a:lnTo>
                  <a:pt x="110070" y="51955"/>
                </a:lnTo>
                <a:lnTo>
                  <a:pt x="125338" y="51955"/>
                </a:lnTo>
                <a:lnTo>
                  <a:pt x="131597" y="37604"/>
                </a:lnTo>
                <a:lnTo>
                  <a:pt x="147725" y="37604"/>
                </a:lnTo>
                <a:lnTo>
                  <a:pt x="141236" y="3708"/>
                </a:lnTo>
                <a:lnTo>
                  <a:pt x="140741" y="1739"/>
                </a:lnTo>
                <a:lnTo>
                  <a:pt x="138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58625" y="4641243"/>
            <a:ext cx="2400300" cy="1121410"/>
          </a:xfrm>
          <a:custGeom>
            <a:avLst/>
            <a:gdLst/>
            <a:ahLst/>
            <a:cxnLst/>
            <a:rect l="l" t="t" r="r" b="b"/>
            <a:pathLst>
              <a:path w="2400300" h="1121410">
                <a:moveTo>
                  <a:pt x="2343746" y="0"/>
                </a:moveTo>
                <a:lnTo>
                  <a:pt x="52167" y="167"/>
                </a:lnTo>
                <a:lnTo>
                  <a:pt x="15136" y="18041"/>
                </a:lnTo>
                <a:lnTo>
                  <a:pt x="0" y="56553"/>
                </a:lnTo>
                <a:lnTo>
                  <a:pt x="167" y="1069012"/>
                </a:lnTo>
                <a:lnTo>
                  <a:pt x="18036" y="1106039"/>
                </a:lnTo>
                <a:lnTo>
                  <a:pt x="56553" y="1121181"/>
                </a:lnTo>
                <a:lnTo>
                  <a:pt x="2343746" y="1121181"/>
                </a:lnTo>
                <a:lnTo>
                  <a:pt x="2385158" y="1103139"/>
                </a:lnTo>
                <a:lnTo>
                  <a:pt x="2400300" y="1064628"/>
                </a:lnTo>
                <a:lnTo>
                  <a:pt x="2400132" y="52168"/>
                </a:lnTo>
                <a:lnTo>
                  <a:pt x="2382258" y="15141"/>
                </a:lnTo>
                <a:lnTo>
                  <a:pt x="2343746" y="0"/>
                </a:lnTo>
                <a:close/>
              </a:path>
            </a:pathLst>
          </a:custGeom>
          <a:solidFill>
            <a:srgbClr val="5643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11201" y="4593818"/>
            <a:ext cx="2400300" cy="1121410"/>
          </a:xfrm>
          <a:custGeom>
            <a:avLst/>
            <a:gdLst/>
            <a:ahLst/>
            <a:cxnLst/>
            <a:rect l="l" t="t" r="r" b="b"/>
            <a:pathLst>
              <a:path w="2400300" h="1121410">
                <a:moveTo>
                  <a:pt x="2343746" y="0"/>
                </a:moveTo>
                <a:lnTo>
                  <a:pt x="52167" y="167"/>
                </a:lnTo>
                <a:lnTo>
                  <a:pt x="15136" y="18041"/>
                </a:lnTo>
                <a:lnTo>
                  <a:pt x="0" y="56553"/>
                </a:lnTo>
                <a:lnTo>
                  <a:pt x="167" y="1069012"/>
                </a:lnTo>
                <a:lnTo>
                  <a:pt x="18036" y="1106039"/>
                </a:lnTo>
                <a:lnTo>
                  <a:pt x="56553" y="1121181"/>
                </a:lnTo>
                <a:lnTo>
                  <a:pt x="2343746" y="1121181"/>
                </a:lnTo>
                <a:lnTo>
                  <a:pt x="2385158" y="1103139"/>
                </a:lnTo>
                <a:lnTo>
                  <a:pt x="2400300" y="1064628"/>
                </a:lnTo>
                <a:lnTo>
                  <a:pt x="2400132" y="52168"/>
                </a:lnTo>
                <a:lnTo>
                  <a:pt x="2382258" y="15141"/>
                </a:lnTo>
                <a:lnTo>
                  <a:pt x="23437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69587" y="4852522"/>
            <a:ext cx="1906750" cy="621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069690" y="4280520"/>
            <a:ext cx="169037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50" b="1">
                <a:solidFill>
                  <a:srgbClr val="231F20"/>
                </a:solidFill>
                <a:latin typeface="Tahoma"/>
                <a:cs typeface="Tahoma"/>
              </a:rPr>
              <a:t>BROUGHT</a:t>
            </a:r>
            <a:r>
              <a:rPr dirty="0" sz="1300" spc="-11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300" spc="-140" b="1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dirty="0" sz="1300" spc="40" b="1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dirty="0" sz="1300" spc="-7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300" spc="-145" b="1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dirty="0" sz="1300" b="1">
                <a:solidFill>
                  <a:srgbClr val="231F20"/>
                </a:solidFill>
                <a:latin typeface="Tahoma"/>
                <a:cs typeface="Tahoma"/>
              </a:rPr>
              <a:t>OU</a:t>
            </a:r>
            <a:r>
              <a:rPr dirty="0" sz="1300" spc="-7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1300" spc="-125" b="1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dirty="0" sz="1300" spc="-105" b="1">
                <a:solidFill>
                  <a:srgbClr val="231F20"/>
                </a:solidFill>
                <a:latin typeface="Tahoma"/>
                <a:cs typeface="Tahoma"/>
              </a:rPr>
              <a:t>Y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11200" y="1851660"/>
            <a:ext cx="6654800" cy="1584960"/>
          </a:xfrm>
          <a:custGeom>
            <a:avLst/>
            <a:gdLst/>
            <a:ahLst/>
            <a:cxnLst/>
            <a:rect l="l" t="t" r="r" b="b"/>
            <a:pathLst>
              <a:path w="6654800" h="1584960">
                <a:moveTo>
                  <a:pt x="0" y="1584959"/>
                </a:moveTo>
                <a:lnTo>
                  <a:pt x="6654800" y="1584959"/>
                </a:lnTo>
                <a:lnTo>
                  <a:pt x="6654800" y="0"/>
                </a:lnTo>
                <a:lnTo>
                  <a:pt x="0" y="0"/>
                </a:lnTo>
                <a:lnTo>
                  <a:pt x="0" y="1584959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88737" y="1781216"/>
            <a:ext cx="2666365" cy="660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0" spc="105" i="1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dirty="0" sz="5000" spc="-25" i="1">
                <a:solidFill>
                  <a:srgbClr val="231F20"/>
                </a:solidFill>
                <a:latin typeface="Calibri"/>
                <a:cs typeface="Calibri"/>
              </a:rPr>
              <a:t>udgeting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99928" y="2513128"/>
            <a:ext cx="2591435" cy="787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0" spc="20" b="1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dirty="0" sz="6000" spc="254" b="1">
                <a:solidFill>
                  <a:srgbClr val="FFFFFF"/>
                </a:solidFill>
                <a:latin typeface="Trebuchet MS"/>
                <a:cs typeface="Trebuchet MS"/>
              </a:rPr>
              <a:t>ASI</a:t>
            </a:r>
            <a:r>
              <a:rPr dirty="0" sz="6000" spc="290" b="1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dirty="0" sz="6000" spc="245" b="1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endParaRPr sz="6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700"/>
              </a:lnSpc>
            </a:pPr>
            <a:r>
              <a:rPr dirty="0" spc="130"/>
              <a:t>B</a:t>
            </a:r>
            <a:r>
              <a:rPr dirty="0" spc="-20"/>
              <a:t>est</a:t>
            </a:r>
            <a:r>
              <a:rPr dirty="0" spc="70"/>
              <a:t> </a:t>
            </a:r>
            <a:r>
              <a:rPr dirty="0" spc="50"/>
              <a:t>p</a:t>
            </a:r>
            <a:r>
              <a:rPr dirty="0" spc="-30"/>
              <a:t>r</a:t>
            </a:r>
            <a:r>
              <a:rPr dirty="0" spc="110"/>
              <a:t>acti</a:t>
            </a:r>
            <a:r>
              <a:rPr dirty="0" spc="90"/>
              <a:t>c</a:t>
            </a:r>
            <a:r>
              <a:rPr dirty="0" spc="-65"/>
              <a:t>es</a:t>
            </a:r>
            <a:r>
              <a:rPr dirty="0" spc="-25"/>
              <a:t> </a:t>
            </a:r>
            <a:r>
              <a:rPr dirty="0" spc="229"/>
              <a:t>f</a:t>
            </a:r>
            <a:r>
              <a:rPr dirty="0" spc="40"/>
              <a:t>or</a:t>
            </a:r>
          </a:p>
          <a:p>
            <a:pPr marL="23495">
              <a:lnSpc>
                <a:spcPts val="6900"/>
              </a:lnSpc>
            </a:pPr>
            <a:r>
              <a:rPr dirty="0" sz="6000" spc="-229" b="1" i="0">
                <a:solidFill>
                  <a:srgbClr val="FFFFFF"/>
                </a:solidFill>
                <a:latin typeface="Tahoma"/>
                <a:cs typeface="Tahoma"/>
              </a:rPr>
              <a:t>EVE</a:t>
            </a:r>
            <a:r>
              <a:rPr dirty="0" sz="6000" spc="-345" b="1" i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dirty="0" sz="6000" spc="-445" b="1" i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dirty="0" sz="6000" spc="-540" b="1" i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6000" spc="-295" b="1" i="0">
                <a:solidFill>
                  <a:srgbClr val="FFFFFF"/>
                </a:solidFill>
                <a:latin typeface="Tahoma"/>
                <a:cs typeface="Tahoma"/>
              </a:rPr>
              <a:t>BUDGET</a:t>
            </a:r>
            <a:endParaRPr sz="6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86055" y="0"/>
            <a:ext cx="4587240" cy="6172200"/>
          </a:xfrm>
          <a:custGeom>
            <a:avLst/>
            <a:gdLst/>
            <a:ahLst/>
            <a:cxnLst/>
            <a:rect l="l" t="t" r="r" b="b"/>
            <a:pathLst>
              <a:path w="4587240" h="6172200">
                <a:moveTo>
                  <a:pt x="4586744" y="0"/>
                </a:moveTo>
                <a:lnTo>
                  <a:pt x="747420" y="0"/>
                </a:lnTo>
                <a:lnTo>
                  <a:pt x="0" y="3086100"/>
                </a:lnTo>
                <a:lnTo>
                  <a:pt x="747420" y="6172200"/>
                </a:lnTo>
                <a:lnTo>
                  <a:pt x="4586744" y="6172200"/>
                </a:lnTo>
                <a:lnTo>
                  <a:pt x="4586744" y="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91972" y="1762939"/>
            <a:ext cx="4848225" cy="2595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46125">
              <a:lnSpc>
                <a:spcPct val="100000"/>
              </a:lnSpc>
            </a:pPr>
            <a:r>
              <a:rPr dirty="0" sz="3500" spc="-90" b="1">
                <a:solidFill>
                  <a:srgbClr val="231F20"/>
                </a:solidFill>
                <a:latin typeface="Gill Sans MT"/>
                <a:cs typeface="Gill Sans MT"/>
              </a:rPr>
              <a:t>Fin</a:t>
            </a:r>
            <a:r>
              <a:rPr dirty="0" sz="3500" spc="-125" b="1">
                <a:solidFill>
                  <a:srgbClr val="231F20"/>
                </a:solidFill>
                <a:latin typeface="Gill Sans MT"/>
                <a:cs typeface="Gill Sans MT"/>
              </a:rPr>
              <a:t>d</a:t>
            </a:r>
            <a:r>
              <a:rPr dirty="0" sz="3500" spc="-100" b="1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3500" spc="-190" b="1">
                <a:solidFill>
                  <a:srgbClr val="231F20"/>
                </a:solidFill>
                <a:latin typeface="Gill Sans MT"/>
                <a:cs typeface="Gill Sans MT"/>
              </a:rPr>
              <a:t>a</a:t>
            </a:r>
            <a:r>
              <a:rPr dirty="0" sz="3500" spc="-100" b="1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3500" spc="-270" b="1">
                <a:solidFill>
                  <a:srgbClr val="231F20"/>
                </a:solidFill>
                <a:latin typeface="Gill Sans MT"/>
                <a:cs typeface="Gill Sans MT"/>
              </a:rPr>
              <a:t>w</a:t>
            </a:r>
            <a:r>
              <a:rPr dirty="0" sz="3500" spc="-210" b="1">
                <a:solidFill>
                  <a:srgbClr val="231F20"/>
                </a:solidFill>
                <a:latin typeface="Gill Sans MT"/>
                <a:cs typeface="Gill Sans MT"/>
              </a:rPr>
              <a:t>a</a:t>
            </a:r>
            <a:r>
              <a:rPr dirty="0" sz="3500" spc="-55" b="1">
                <a:solidFill>
                  <a:srgbClr val="231F20"/>
                </a:solidFill>
                <a:latin typeface="Gill Sans MT"/>
                <a:cs typeface="Gill Sans MT"/>
              </a:rPr>
              <a:t>y</a:t>
            </a:r>
            <a:r>
              <a:rPr dirty="0" sz="3500" spc="-180" b="1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3500" spc="-85" b="1">
                <a:solidFill>
                  <a:srgbClr val="231F20"/>
                </a:solidFill>
                <a:latin typeface="Gill Sans MT"/>
                <a:cs typeface="Gill Sans MT"/>
              </a:rPr>
              <a:t>t</a:t>
            </a:r>
            <a:r>
              <a:rPr dirty="0" sz="3500" spc="-150" b="1">
                <a:solidFill>
                  <a:srgbClr val="231F20"/>
                </a:solidFill>
                <a:latin typeface="Gill Sans MT"/>
                <a:cs typeface="Gill Sans MT"/>
              </a:rPr>
              <a:t>o</a:t>
            </a:r>
            <a:r>
              <a:rPr dirty="0" sz="3500" spc="-100" b="1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3500" spc="-65" b="1">
                <a:solidFill>
                  <a:srgbClr val="231F20"/>
                </a:solidFill>
                <a:latin typeface="Gill Sans MT"/>
                <a:cs typeface="Gill Sans MT"/>
              </a:rPr>
              <a:t>budget</a:t>
            </a:r>
            <a:r>
              <a:rPr dirty="0" sz="3500" spc="-25" b="1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3500" spc="-95" b="1">
                <a:solidFill>
                  <a:srgbClr val="231F20"/>
                </a:solidFill>
                <a:latin typeface="Gill Sans MT"/>
                <a:cs typeface="Gill Sans MT"/>
              </a:rPr>
              <a:t>tha</a:t>
            </a:r>
            <a:r>
              <a:rPr dirty="0" sz="3500" spc="-90" b="1">
                <a:solidFill>
                  <a:srgbClr val="231F20"/>
                </a:solidFill>
                <a:latin typeface="Gill Sans MT"/>
                <a:cs typeface="Gill Sans MT"/>
              </a:rPr>
              <a:t>t</a:t>
            </a:r>
            <a:r>
              <a:rPr dirty="0" sz="3500" spc="-100" b="1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3500" spc="-270" b="1">
                <a:solidFill>
                  <a:srgbClr val="231F20"/>
                </a:solidFill>
                <a:latin typeface="Gill Sans MT"/>
                <a:cs typeface="Gill Sans MT"/>
              </a:rPr>
              <a:t>w</a:t>
            </a:r>
            <a:r>
              <a:rPr dirty="0" sz="3500" spc="-170" b="1">
                <a:solidFill>
                  <a:srgbClr val="231F20"/>
                </a:solidFill>
                <a:latin typeface="Gill Sans MT"/>
                <a:cs typeface="Gill Sans MT"/>
              </a:rPr>
              <a:t>or</a:t>
            </a:r>
            <a:r>
              <a:rPr dirty="0" sz="3500" spc="-195" b="1">
                <a:solidFill>
                  <a:srgbClr val="231F20"/>
                </a:solidFill>
                <a:latin typeface="Gill Sans MT"/>
                <a:cs typeface="Gill Sans MT"/>
              </a:rPr>
              <a:t>k</a:t>
            </a:r>
            <a:r>
              <a:rPr dirty="0" sz="3500" spc="-60" b="1">
                <a:solidFill>
                  <a:srgbClr val="231F20"/>
                </a:solidFill>
                <a:latin typeface="Gill Sans MT"/>
                <a:cs typeface="Gill Sans MT"/>
              </a:rPr>
              <a:t>s</a:t>
            </a:r>
            <a:r>
              <a:rPr dirty="0" sz="3500" spc="-100" b="1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3500" spc="305" b="1">
                <a:solidFill>
                  <a:srgbClr val="231F20"/>
                </a:solidFill>
                <a:latin typeface="Gill Sans MT"/>
                <a:cs typeface="Gill Sans MT"/>
              </a:rPr>
              <a:t>f</a:t>
            </a:r>
            <a:r>
              <a:rPr dirty="0" sz="3500" spc="-215" b="1">
                <a:solidFill>
                  <a:srgbClr val="231F20"/>
                </a:solidFill>
                <a:latin typeface="Gill Sans MT"/>
                <a:cs typeface="Gill Sans MT"/>
              </a:rPr>
              <a:t>o</a:t>
            </a:r>
            <a:r>
              <a:rPr dirty="0" sz="3500" spc="-175" b="1">
                <a:solidFill>
                  <a:srgbClr val="231F20"/>
                </a:solidFill>
                <a:latin typeface="Gill Sans MT"/>
                <a:cs typeface="Gill Sans MT"/>
              </a:rPr>
              <a:t>r</a:t>
            </a:r>
            <a:r>
              <a:rPr dirty="0" sz="3500" spc="-175" b="1">
                <a:solidFill>
                  <a:srgbClr val="231F20"/>
                </a:solidFill>
                <a:latin typeface="Gill Sans MT"/>
                <a:cs typeface="Gill Sans MT"/>
              </a:rPr>
              <a:t> </a:t>
            </a:r>
            <a:r>
              <a:rPr dirty="0" sz="3500" spc="-80" b="1">
                <a:solidFill>
                  <a:srgbClr val="231F20"/>
                </a:solidFill>
                <a:latin typeface="Gill Sans MT"/>
                <a:cs typeface="Gill Sans MT"/>
              </a:rPr>
              <a:t>y</a:t>
            </a:r>
            <a:r>
              <a:rPr dirty="0" sz="3500" spc="-125" b="1">
                <a:solidFill>
                  <a:srgbClr val="231F20"/>
                </a:solidFill>
                <a:latin typeface="Gill Sans MT"/>
                <a:cs typeface="Gill Sans MT"/>
              </a:rPr>
              <a:t>ou.</a:t>
            </a:r>
            <a:endParaRPr sz="3500">
              <a:latin typeface="Gill Sans MT"/>
              <a:cs typeface="Gill Sans MT"/>
            </a:endParaRPr>
          </a:p>
          <a:p>
            <a:pPr marL="12700" marR="5080">
              <a:lnSpc>
                <a:spcPct val="100000"/>
              </a:lnSpc>
            </a:pPr>
            <a:r>
              <a:rPr dirty="0" sz="3500" spc="-260">
                <a:solidFill>
                  <a:srgbClr val="231F20"/>
                </a:solidFill>
                <a:latin typeface="Arial Unicode MS"/>
                <a:cs typeface="Arial Unicode MS"/>
              </a:rPr>
              <a:t>Som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25">
                <a:solidFill>
                  <a:srgbClr val="231F20"/>
                </a:solidFill>
                <a:latin typeface="Arial Unicode MS"/>
                <a:cs typeface="Arial Unicode MS"/>
              </a:rPr>
              <a:t>peopl</a:t>
            </a:r>
            <a:r>
              <a:rPr dirty="0" sz="3500" spc="-40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75">
                <a:solidFill>
                  <a:srgbClr val="231F20"/>
                </a:solidFill>
                <a:latin typeface="Arial Unicode MS"/>
                <a:cs typeface="Arial Unicode MS"/>
              </a:rPr>
              <a:t>l</a:t>
            </a:r>
            <a:r>
              <a:rPr dirty="0" sz="3500" spc="-9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165">
                <a:solidFill>
                  <a:srgbClr val="231F20"/>
                </a:solidFill>
                <a:latin typeface="Arial Unicode MS"/>
                <a:cs typeface="Arial Unicode MS"/>
              </a:rPr>
              <a:t>v</a:t>
            </a:r>
            <a:r>
              <a:rPr dirty="0" sz="3500" spc="-120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 spc="-36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5">
                <a:solidFill>
                  <a:srgbClr val="231F20"/>
                </a:solidFill>
                <a:latin typeface="Arial Unicode MS"/>
                <a:cs typeface="Arial Unicode MS"/>
              </a:rPr>
              <a:t>their</a:t>
            </a:r>
            <a:r>
              <a:rPr dirty="0" sz="3500" spc="-4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80">
                <a:solidFill>
                  <a:srgbClr val="231F20"/>
                </a:solidFill>
                <a:latin typeface="Arial Unicode MS"/>
                <a:cs typeface="Arial Unicode MS"/>
              </a:rPr>
              <a:t>apps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,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29">
                <a:solidFill>
                  <a:srgbClr val="231F20"/>
                </a:solidFill>
                <a:latin typeface="Arial Unicode MS"/>
                <a:cs typeface="Arial Unicode MS"/>
              </a:rPr>
              <a:t>an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d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10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90">
                <a:solidFill>
                  <a:srgbClr val="231F20"/>
                </a:solidFill>
                <a:latin typeface="Arial Unicode MS"/>
                <a:cs typeface="Arial Unicode MS"/>
              </a:rPr>
              <a:t>ther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70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195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120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10">
                <a:solidFill>
                  <a:srgbClr val="231F20"/>
                </a:solidFill>
                <a:latin typeface="Arial Unicode MS"/>
                <a:cs typeface="Arial Unicode MS"/>
              </a:rPr>
              <a:t>hap</a:t>
            </a:r>
            <a:r>
              <a:rPr dirty="0" sz="3500" spc="-245">
                <a:solidFill>
                  <a:srgbClr val="231F20"/>
                </a:solidFill>
                <a:latin typeface="Arial Unicode MS"/>
                <a:cs typeface="Arial Unicode MS"/>
              </a:rPr>
              <a:t>p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5">
                <a:solidFill>
                  <a:srgbClr val="231F20"/>
                </a:solidFill>
                <a:latin typeface="Arial Unicode MS"/>
                <a:cs typeface="Arial Unicode MS"/>
              </a:rPr>
              <a:t>wit</a:t>
            </a:r>
            <a:r>
              <a:rPr dirty="0" sz="3500" spc="75">
                <a:solidFill>
                  <a:srgbClr val="231F20"/>
                </a:solidFill>
                <a:latin typeface="Arial Unicode MS"/>
                <a:cs typeface="Arial Unicode MS"/>
              </a:rPr>
              <a:t>h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25">
                <a:solidFill>
                  <a:srgbClr val="231F20"/>
                </a:solidFill>
                <a:latin typeface="Arial Unicode MS"/>
                <a:cs typeface="Arial Unicode MS"/>
              </a:rPr>
              <a:t>penci</a:t>
            </a:r>
            <a:r>
              <a:rPr dirty="0" sz="3500" spc="-20">
                <a:solidFill>
                  <a:srgbClr val="231F20"/>
                </a:solidFill>
                <a:latin typeface="Arial Unicode MS"/>
                <a:cs typeface="Arial Unicode MS"/>
              </a:rPr>
              <a:t>l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29">
                <a:solidFill>
                  <a:srgbClr val="231F20"/>
                </a:solidFill>
                <a:latin typeface="Arial Unicode MS"/>
                <a:cs typeface="Arial Unicode MS"/>
              </a:rPr>
              <a:t>an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d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29">
                <a:solidFill>
                  <a:srgbClr val="231F20"/>
                </a:solidFill>
                <a:latin typeface="Arial Unicode MS"/>
                <a:cs typeface="Arial Unicode MS"/>
              </a:rPr>
              <a:t>pape</a:t>
            </a:r>
            <a:r>
              <a:rPr dirty="0" sz="3500" spc="-95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130">
                <a:solidFill>
                  <a:srgbClr val="231F20"/>
                </a:solidFill>
                <a:latin typeface="Arial Unicode MS"/>
                <a:cs typeface="Arial Unicode MS"/>
              </a:rPr>
              <a:t>.</a:t>
            </a:r>
            <a:endParaRPr sz="35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1752" y="1288541"/>
            <a:ext cx="2849880" cy="3763645"/>
          </a:xfrm>
          <a:custGeom>
            <a:avLst/>
            <a:gdLst/>
            <a:ahLst/>
            <a:cxnLst/>
            <a:rect l="l" t="t" r="r" b="b"/>
            <a:pathLst>
              <a:path w="2849879" h="3763645">
                <a:moveTo>
                  <a:pt x="0" y="0"/>
                </a:moveTo>
                <a:lnTo>
                  <a:pt x="2849879" y="0"/>
                </a:lnTo>
                <a:lnTo>
                  <a:pt x="2849879" y="3763264"/>
                </a:lnTo>
                <a:lnTo>
                  <a:pt x="0" y="3763264"/>
                </a:lnTo>
                <a:lnTo>
                  <a:pt x="0" y="0"/>
                </a:lnTo>
                <a:close/>
              </a:path>
            </a:pathLst>
          </a:custGeom>
          <a:solidFill>
            <a:srgbClr val="5643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33364" y="1200147"/>
            <a:ext cx="1621790" cy="2641600"/>
          </a:xfrm>
          <a:custGeom>
            <a:avLst/>
            <a:gdLst/>
            <a:ahLst/>
            <a:cxnLst/>
            <a:rect l="l" t="t" r="r" b="b"/>
            <a:pathLst>
              <a:path w="1621790" h="2641600">
                <a:moveTo>
                  <a:pt x="1453095" y="0"/>
                </a:moveTo>
                <a:lnTo>
                  <a:pt x="157181" y="378"/>
                </a:lnTo>
                <a:lnTo>
                  <a:pt x="115058" y="8671"/>
                </a:lnTo>
                <a:lnTo>
                  <a:pt x="77416" y="26749"/>
                </a:lnTo>
                <a:lnTo>
                  <a:pt x="45672" y="53196"/>
                </a:lnTo>
                <a:lnTo>
                  <a:pt x="21243" y="86594"/>
                </a:lnTo>
                <a:lnTo>
                  <a:pt x="5547" y="125528"/>
                </a:lnTo>
                <a:lnTo>
                  <a:pt x="0" y="168579"/>
                </a:lnTo>
                <a:lnTo>
                  <a:pt x="378" y="2484178"/>
                </a:lnTo>
                <a:lnTo>
                  <a:pt x="8671" y="2526306"/>
                </a:lnTo>
                <a:lnTo>
                  <a:pt x="26748" y="2563951"/>
                </a:lnTo>
                <a:lnTo>
                  <a:pt x="53194" y="2595697"/>
                </a:lnTo>
                <a:lnTo>
                  <a:pt x="86590" y="2620127"/>
                </a:lnTo>
                <a:lnTo>
                  <a:pt x="125520" y="2635824"/>
                </a:lnTo>
                <a:lnTo>
                  <a:pt x="168567" y="2641371"/>
                </a:lnTo>
                <a:lnTo>
                  <a:pt x="1464492" y="2640992"/>
                </a:lnTo>
                <a:lnTo>
                  <a:pt x="1506618" y="2632697"/>
                </a:lnTo>
                <a:lnTo>
                  <a:pt x="1544261" y="2614618"/>
                </a:lnTo>
                <a:lnTo>
                  <a:pt x="1576005" y="2588171"/>
                </a:lnTo>
                <a:lnTo>
                  <a:pt x="1600433" y="2554773"/>
                </a:lnTo>
                <a:lnTo>
                  <a:pt x="1616128" y="2515841"/>
                </a:lnTo>
                <a:lnTo>
                  <a:pt x="1621675" y="2472791"/>
                </a:lnTo>
                <a:lnTo>
                  <a:pt x="1621675" y="168579"/>
                </a:lnTo>
                <a:lnTo>
                  <a:pt x="1616923" y="128671"/>
                </a:lnTo>
                <a:lnTo>
                  <a:pt x="1601948" y="89376"/>
                </a:lnTo>
                <a:lnTo>
                  <a:pt x="1578133" y="55508"/>
                </a:lnTo>
                <a:lnTo>
                  <a:pt x="1546895" y="28484"/>
                </a:lnTo>
                <a:lnTo>
                  <a:pt x="1509650" y="9720"/>
                </a:lnTo>
                <a:lnTo>
                  <a:pt x="1467816" y="633"/>
                </a:lnTo>
                <a:lnTo>
                  <a:pt x="1453095" y="0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720571" y="1418907"/>
            <a:ext cx="1235075" cy="1918335"/>
          </a:xfrm>
          <a:custGeom>
            <a:avLst/>
            <a:gdLst/>
            <a:ahLst/>
            <a:cxnLst/>
            <a:rect l="l" t="t" r="r" b="b"/>
            <a:pathLst>
              <a:path w="1235075" h="1918335">
                <a:moveTo>
                  <a:pt x="1234960" y="1918246"/>
                </a:moveTo>
                <a:lnTo>
                  <a:pt x="0" y="1918246"/>
                </a:lnTo>
                <a:lnTo>
                  <a:pt x="0" y="0"/>
                </a:lnTo>
                <a:lnTo>
                  <a:pt x="1234960" y="0"/>
                </a:lnTo>
                <a:lnTo>
                  <a:pt x="1234960" y="1918246"/>
                </a:lnTo>
                <a:close/>
              </a:path>
            </a:pathLst>
          </a:custGeom>
          <a:solidFill>
            <a:srgbClr val="A2C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153864" y="1270110"/>
            <a:ext cx="68580" cy="66675"/>
          </a:xfrm>
          <a:custGeom>
            <a:avLst/>
            <a:gdLst/>
            <a:ahLst/>
            <a:cxnLst/>
            <a:rect l="l" t="t" r="r" b="b"/>
            <a:pathLst>
              <a:path w="68579" h="66675">
                <a:moveTo>
                  <a:pt x="29230" y="0"/>
                </a:moveTo>
                <a:lnTo>
                  <a:pt x="17382" y="4000"/>
                </a:lnTo>
                <a:lnTo>
                  <a:pt x="7936" y="12522"/>
                </a:lnTo>
                <a:lnTo>
                  <a:pt x="1829" y="25262"/>
                </a:lnTo>
                <a:lnTo>
                  <a:pt x="0" y="41915"/>
                </a:lnTo>
                <a:lnTo>
                  <a:pt x="4922" y="52475"/>
                </a:lnTo>
                <a:lnTo>
                  <a:pt x="14135" y="60663"/>
                </a:lnTo>
                <a:lnTo>
                  <a:pt x="27637" y="65647"/>
                </a:lnTo>
                <a:lnTo>
                  <a:pt x="45429" y="66593"/>
                </a:lnTo>
                <a:lnTo>
                  <a:pt x="57165" y="59353"/>
                </a:lnTo>
                <a:lnTo>
                  <a:pt x="65128" y="48138"/>
                </a:lnTo>
                <a:lnTo>
                  <a:pt x="68061" y="34204"/>
                </a:lnTo>
                <a:lnTo>
                  <a:pt x="68032" y="32771"/>
                </a:lnTo>
                <a:lnTo>
                  <a:pt x="64857" y="19862"/>
                </a:lnTo>
                <a:lnTo>
                  <a:pt x="56897" y="9395"/>
                </a:lnTo>
                <a:lnTo>
                  <a:pt x="44804" y="2423"/>
                </a:lnTo>
                <a:lnTo>
                  <a:pt x="29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229793" y="3479512"/>
            <a:ext cx="229235" cy="228600"/>
          </a:xfrm>
          <a:custGeom>
            <a:avLst/>
            <a:gdLst/>
            <a:ahLst/>
            <a:cxnLst/>
            <a:rect l="l" t="t" r="r" b="b"/>
            <a:pathLst>
              <a:path w="229234" h="228600">
                <a:moveTo>
                  <a:pt x="113024" y="0"/>
                </a:moveTo>
                <a:lnTo>
                  <a:pt x="72068" y="8146"/>
                </a:lnTo>
                <a:lnTo>
                  <a:pt x="37824" y="29953"/>
                </a:lnTo>
                <a:lnTo>
                  <a:pt x="13135" y="63010"/>
                </a:lnTo>
                <a:lnTo>
                  <a:pt x="848" y="104907"/>
                </a:lnTo>
                <a:lnTo>
                  <a:pt x="0" y="120420"/>
                </a:lnTo>
                <a:lnTo>
                  <a:pt x="1536" y="134154"/>
                </a:lnTo>
                <a:lnTo>
                  <a:pt x="15523" y="171721"/>
                </a:lnTo>
                <a:lnTo>
                  <a:pt x="42110" y="201760"/>
                </a:lnTo>
                <a:lnTo>
                  <a:pt x="79407" y="221599"/>
                </a:lnTo>
                <a:lnTo>
                  <a:pt x="125523" y="228567"/>
                </a:lnTo>
                <a:lnTo>
                  <a:pt x="139754" y="226286"/>
                </a:lnTo>
                <a:lnTo>
                  <a:pt x="178141" y="209748"/>
                </a:lnTo>
                <a:lnTo>
                  <a:pt x="207689" y="181054"/>
                </a:lnTo>
                <a:lnTo>
                  <a:pt x="225329" y="143270"/>
                </a:lnTo>
                <a:lnTo>
                  <a:pt x="228959" y="114545"/>
                </a:lnTo>
                <a:lnTo>
                  <a:pt x="228320" y="102376"/>
                </a:lnTo>
                <a:lnTo>
                  <a:pt x="216241" y="62100"/>
                </a:lnTo>
                <a:lnTo>
                  <a:pt x="191061" y="29604"/>
                </a:lnTo>
                <a:lnTo>
                  <a:pt x="155687" y="7900"/>
                </a:lnTo>
                <a:lnTo>
                  <a:pt x="113024" y="0"/>
                </a:lnTo>
                <a:close/>
              </a:path>
            </a:pathLst>
          </a:custGeom>
          <a:solidFill>
            <a:srgbClr val="6475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289786" y="1285600"/>
            <a:ext cx="245745" cy="37465"/>
          </a:xfrm>
          <a:custGeom>
            <a:avLst/>
            <a:gdLst/>
            <a:ahLst/>
            <a:cxnLst/>
            <a:rect l="l" t="t" r="r" b="b"/>
            <a:pathLst>
              <a:path w="245745" h="37465">
                <a:moveTo>
                  <a:pt x="226934" y="0"/>
                </a:moveTo>
                <a:lnTo>
                  <a:pt x="16460" y="130"/>
                </a:lnTo>
                <a:lnTo>
                  <a:pt x="4731" y="6432"/>
                </a:lnTo>
                <a:lnTo>
                  <a:pt x="0" y="19956"/>
                </a:lnTo>
                <a:lnTo>
                  <a:pt x="5858" y="32347"/>
                </a:lnTo>
                <a:lnTo>
                  <a:pt x="18679" y="37426"/>
                </a:lnTo>
                <a:lnTo>
                  <a:pt x="226934" y="37426"/>
                </a:lnTo>
                <a:lnTo>
                  <a:pt x="229136" y="37298"/>
                </a:lnTo>
                <a:lnTo>
                  <a:pt x="240869" y="31002"/>
                </a:lnTo>
                <a:lnTo>
                  <a:pt x="245600" y="17481"/>
                </a:lnTo>
                <a:lnTo>
                  <a:pt x="239749" y="5080"/>
                </a:lnTo>
                <a:lnTo>
                  <a:pt x="2269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834401" y="2026267"/>
            <a:ext cx="1019810" cy="98425"/>
          </a:xfrm>
          <a:custGeom>
            <a:avLst/>
            <a:gdLst/>
            <a:ahLst/>
            <a:cxnLst/>
            <a:rect l="l" t="t" r="r" b="b"/>
            <a:pathLst>
              <a:path w="1019809" h="98425">
                <a:moveTo>
                  <a:pt x="971100" y="0"/>
                </a:moveTo>
                <a:lnTo>
                  <a:pt x="37105" y="1353"/>
                </a:lnTo>
                <a:lnTo>
                  <a:pt x="6701" y="25547"/>
                </a:lnTo>
                <a:lnTo>
                  <a:pt x="0" y="55499"/>
                </a:lnTo>
                <a:lnTo>
                  <a:pt x="3894" y="69091"/>
                </a:lnTo>
                <a:lnTo>
                  <a:pt x="11314" y="80746"/>
                </a:lnTo>
                <a:lnTo>
                  <a:pt x="21636" y="89842"/>
                </a:lnTo>
                <a:lnTo>
                  <a:pt x="34237" y="95756"/>
                </a:lnTo>
                <a:lnTo>
                  <a:pt x="48496" y="97866"/>
                </a:lnTo>
                <a:lnTo>
                  <a:pt x="971100" y="97866"/>
                </a:lnTo>
                <a:lnTo>
                  <a:pt x="1012895" y="72319"/>
                </a:lnTo>
                <a:lnTo>
                  <a:pt x="1019596" y="42366"/>
                </a:lnTo>
                <a:lnTo>
                  <a:pt x="1015701" y="28774"/>
                </a:lnTo>
                <a:lnTo>
                  <a:pt x="1008282" y="17119"/>
                </a:lnTo>
                <a:lnTo>
                  <a:pt x="997960" y="8023"/>
                </a:lnTo>
                <a:lnTo>
                  <a:pt x="985358" y="2109"/>
                </a:lnTo>
                <a:lnTo>
                  <a:pt x="971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834401" y="2204257"/>
            <a:ext cx="1019810" cy="98425"/>
          </a:xfrm>
          <a:custGeom>
            <a:avLst/>
            <a:gdLst/>
            <a:ahLst/>
            <a:cxnLst/>
            <a:rect l="l" t="t" r="r" b="b"/>
            <a:pathLst>
              <a:path w="1019809" h="98425">
                <a:moveTo>
                  <a:pt x="971100" y="0"/>
                </a:moveTo>
                <a:lnTo>
                  <a:pt x="37105" y="1353"/>
                </a:lnTo>
                <a:lnTo>
                  <a:pt x="6701" y="25547"/>
                </a:lnTo>
                <a:lnTo>
                  <a:pt x="0" y="55499"/>
                </a:lnTo>
                <a:lnTo>
                  <a:pt x="3894" y="69091"/>
                </a:lnTo>
                <a:lnTo>
                  <a:pt x="11314" y="80746"/>
                </a:lnTo>
                <a:lnTo>
                  <a:pt x="21636" y="89842"/>
                </a:lnTo>
                <a:lnTo>
                  <a:pt x="34237" y="95756"/>
                </a:lnTo>
                <a:lnTo>
                  <a:pt x="48496" y="97866"/>
                </a:lnTo>
                <a:lnTo>
                  <a:pt x="971100" y="97866"/>
                </a:lnTo>
                <a:lnTo>
                  <a:pt x="1012895" y="72319"/>
                </a:lnTo>
                <a:lnTo>
                  <a:pt x="1019596" y="42366"/>
                </a:lnTo>
                <a:lnTo>
                  <a:pt x="1015701" y="28774"/>
                </a:lnTo>
                <a:lnTo>
                  <a:pt x="1008282" y="17119"/>
                </a:lnTo>
                <a:lnTo>
                  <a:pt x="997960" y="8023"/>
                </a:lnTo>
                <a:lnTo>
                  <a:pt x="985358" y="2109"/>
                </a:lnTo>
                <a:lnTo>
                  <a:pt x="971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834401" y="2382247"/>
            <a:ext cx="1019810" cy="98425"/>
          </a:xfrm>
          <a:custGeom>
            <a:avLst/>
            <a:gdLst/>
            <a:ahLst/>
            <a:cxnLst/>
            <a:rect l="l" t="t" r="r" b="b"/>
            <a:pathLst>
              <a:path w="1019809" h="98425">
                <a:moveTo>
                  <a:pt x="971100" y="0"/>
                </a:moveTo>
                <a:lnTo>
                  <a:pt x="37105" y="1353"/>
                </a:lnTo>
                <a:lnTo>
                  <a:pt x="6701" y="25547"/>
                </a:lnTo>
                <a:lnTo>
                  <a:pt x="0" y="55499"/>
                </a:lnTo>
                <a:lnTo>
                  <a:pt x="3894" y="69091"/>
                </a:lnTo>
                <a:lnTo>
                  <a:pt x="11314" y="80746"/>
                </a:lnTo>
                <a:lnTo>
                  <a:pt x="21636" y="89842"/>
                </a:lnTo>
                <a:lnTo>
                  <a:pt x="34237" y="95756"/>
                </a:lnTo>
                <a:lnTo>
                  <a:pt x="48496" y="97866"/>
                </a:lnTo>
                <a:lnTo>
                  <a:pt x="971100" y="97866"/>
                </a:lnTo>
                <a:lnTo>
                  <a:pt x="1012895" y="72319"/>
                </a:lnTo>
                <a:lnTo>
                  <a:pt x="1019596" y="42366"/>
                </a:lnTo>
                <a:lnTo>
                  <a:pt x="1015701" y="28774"/>
                </a:lnTo>
                <a:lnTo>
                  <a:pt x="1008282" y="17119"/>
                </a:lnTo>
                <a:lnTo>
                  <a:pt x="997960" y="8023"/>
                </a:lnTo>
                <a:lnTo>
                  <a:pt x="985358" y="2109"/>
                </a:lnTo>
                <a:lnTo>
                  <a:pt x="971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834401" y="2560236"/>
            <a:ext cx="1019810" cy="98425"/>
          </a:xfrm>
          <a:custGeom>
            <a:avLst/>
            <a:gdLst/>
            <a:ahLst/>
            <a:cxnLst/>
            <a:rect l="l" t="t" r="r" b="b"/>
            <a:pathLst>
              <a:path w="1019809" h="98425">
                <a:moveTo>
                  <a:pt x="971100" y="0"/>
                </a:moveTo>
                <a:lnTo>
                  <a:pt x="37105" y="1353"/>
                </a:lnTo>
                <a:lnTo>
                  <a:pt x="6701" y="25547"/>
                </a:lnTo>
                <a:lnTo>
                  <a:pt x="0" y="55499"/>
                </a:lnTo>
                <a:lnTo>
                  <a:pt x="3894" y="69091"/>
                </a:lnTo>
                <a:lnTo>
                  <a:pt x="11314" y="80746"/>
                </a:lnTo>
                <a:lnTo>
                  <a:pt x="21636" y="89842"/>
                </a:lnTo>
                <a:lnTo>
                  <a:pt x="34237" y="95756"/>
                </a:lnTo>
                <a:lnTo>
                  <a:pt x="48496" y="97866"/>
                </a:lnTo>
                <a:lnTo>
                  <a:pt x="971100" y="97866"/>
                </a:lnTo>
                <a:lnTo>
                  <a:pt x="1012895" y="72319"/>
                </a:lnTo>
                <a:lnTo>
                  <a:pt x="1019596" y="42366"/>
                </a:lnTo>
                <a:lnTo>
                  <a:pt x="1015701" y="28774"/>
                </a:lnTo>
                <a:lnTo>
                  <a:pt x="1008282" y="17119"/>
                </a:lnTo>
                <a:lnTo>
                  <a:pt x="997960" y="8023"/>
                </a:lnTo>
                <a:lnTo>
                  <a:pt x="985358" y="2109"/>
                </a:lnTo>
                <a:lnTo>
                  <a:pt x="9711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272882" y="2595658"/>
            <a:ext cx="2109470" cy="2110105"/>
          </a:xfrm>
          <a:custGeom>
            <a:avLst/>
            <a:gdLst/>
            <a:ahLst/>
            <a:cxnLst/>
            <a:rect l="l" t="t" r="r" b="b"/>
            <a:pathLst>
              <a:path w="2109470" h="2110104">
                <a:moveTo>
                  <a:pt x="1820486" y="0"/>
                </a:moveTo>
                <a:lnTo>
                  <a:pt x="1782110" y="4925"/>
                </a:lnTo>
                <a:lnTo>
                  <a:pt x="1745396" y="18612"/>
                </a:lnTo>
                <a:lnTo>
                  <a:pt x="1711984" y="40953"/>
                </a:lnTo>
                <a:lnTo>
                  <a:pt x="3263" y="1748905"/>
                </a:lnTo>
                <a:lnTo>
                  <a:pt x="0" y="1823734"/>
                </a:lnTo>
                <a:lnTo>
                  <a:pt x="286308" y="2110055"/>
                </a:lnTo>
                <a:lnTo>
                  <a:pt x="297497" y="2098867"/>
                </a:lnTo>
                <a:lnTo>
                  <a:pt x="369074" y="2098867"/>
                </a:lnTo>
                <a:lnTo>
                  <a:pt x="2059749" y="408192"/>
                </a:lnTo>
                <a:lnTo>
                  <a:pt x="2084859" y="376150"/>
                </a:lnTo>
                <a:lnTo>
                  <a:pt x="2101203" y="340114"/>
                </a:lnTo>
                <a:lnTo>
                  <a:pt x="2108739" y="301786"/>
                </a:lnTo>
                <a:lnTo>
                  <a:pt x="2109285" y="288794"/>
                </a:lnTo>
                <a:lnTo>
                  <a:pt x="2108847" y="275800"/>
                </a:lnTo>
                <a:lnTo>
                  <a:pt x="2101603" y="237434"/>
                </a:lnTo>
                <a:lnTo>
                  <a:pt x="2085434" y="201313"/>
                </a:lnTo>
                <a:lnTo>
                  <a:pt x="2060295" y="169140"/>
                </a:lnTo>
                <a:lnTo>
                  <a:pt x="1939366" y="48210"/>
                </a:lnTo>
                <a:lnTo>
                  <a:pt x="1907287" y="23170"/>
                </a:lnTo>
                <a:lnTo>
                  <a:pt x="1871406" y="7243"/>
                </a:lnTo>
                <a:lnTo>
                  <a:pt x="1833364" y="323"/>
                </a:lnTo>
                <a:lnTo>
                  <a:pt x="1820486" y="0"/>
                </a:lnTo>
                <a:close/>
              </a:path>
              <a:path w="2109470" h="2110104">
                <a:moveTo>
                  <a:pt x="369074" y="2098867"/>
                </a:moveTo>
                <a:lnTo>
                  <a:pt x="297497" y="2098867"/>
                </a:lnTo>
                <a:lnTo>
                  <a:pt x="358749" y="2109192"/>
                </a:lnTo>
                <a:lnTo>
                  <a:pt x="369074" y="2098867"/>
                </a:lnTo>
                <a:close/>
              </a:path>
            </a:pathLst>
          </a:custGeom>
          <a:solidFill>
            <a:srgbClr val="EDC11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834572" y="2595736"/>
            <a:ext cx="547370" cy="547370"/>
          </a:xfrm>
          <a:custGeom>
            <a:avLst/>
            <a:gdLst/>
            <a:ahLst/>
            <a:cxnLst/>
            <a:rect l="l" t="t" r="r" b="b"/>
            <a:pathLst>
              <a:path w="547370" h="547369">
                <a:moveTo>
                  <a:pt x="257225" y="0"/>
                </a:moveTo>
                <a:lnTo>
                  <a:pt x="218674" y="4443"/>
                </a:lnTo>
                <a:lnTo>
                  <a:pt x="181778" y="17775"/>
                </a:lnTo>
                <a:lnTo>
                  <a:pt x="148195" y="39995"/>
                </a:lnTo>
                <a:lnTo>
                  <a:pt x="0" y="187401"/>
                </a:lnTo>
                <a:lnTo>
                  <a:pt x="359346" y="546747"/>
                </a:lnTo>
                <a:lnTo>
                  <a:pt x="497370" y="408724"/>
                </a:lnTo>
                <a:lnTo>
                  <a:pt x="522552" y="376613"/>
                </a:lnTo>
                <a:lnTo>
                  <a:pt x="538847" y="340637"/>
                </a:lnTo>
                <a:lnTo>
                  <a:pt x="546253" y="302454"/>
                </a:lnTo>
                <a:lnTo>
                  <a:pt x="546747" y="289521"/>
                </a:lnTo>
                <a:lnTo>
                  <a:pt x="546253" y="276589"/>
                </a:lnTo>
                <a:lnTo>
                  <a:pt x="538847" y="238405"/>
                </a:lnTo>
                <a:lnTo>
                  <a:pt x="522552" y="202430"/>
                </a:lnTo>
                <a:lnTo>
                  <a:pt x="497370" y="170319"/>
                </a:lnTo>
                <a:lnTo>
                  <a:pt x="376428" y="49377"/>
                </a:lnTo>
                <a:lnTo>
                  <a:pt x="344317" y="24195"/>
                </a:lnTo>
                <a:lnTo>
                  <a:pt x="308341" y="7900"/>
                </a:lnTo>
                <a:lnTo>
                  <a:pt x="270158" y="493"/>
                </a:lnTo>
                <a:lnTo>
                  <a:pt x="257225" y="0"/>
                </a:lnTo>
                <a:close/>
              </a:path>
            </a:pathLst>
          </a:custGeom>
          <a:solidFill>
            <a:srgbClr val="FF7B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674953" y="2855897"/>
            <a:ext cx="446405" cy="446405"/>
          </a:xfrm>
          <a:custGeom>
            <a:avLst/>
            <a:gdLst/>
            <a:ahLst/>
            <a:cxnLst/>
            <a:rect l="l" t="t" r="r" b="b"/>
            <a:pathLst>
              <a:path w="446404" h="446404">
                <a:moveTo>
                  <a:pt x="59579" y="0"/>
                </a:moveTo>
                <a:lnTo>
                  <a:pt x="14333" y="18650"/>
                </a:lnTo>
                <a:lnTo>
                  <a:pt x="0" y="52061"/>
                </a:lnTo>
                <a:lnTo>
                  <a:pt x="308" y="64109"/>
                </a:lnTo>
                <a:lnTo>
                  <a:pt x="353740" y="433704"/>
                </a:lnTo>
                <a:lnTo>
                  <a:pt x="386739" y="446073"/>
                </a:lnTo>
                <a:lnTo>
                  <a:pt x="398649" y="445243"/>
                </a:lnTo>
                <a:lnTo>
                  <a:pt x="439316" y="417194"/>
                </a:lnTo>
                <a:lnTo>
                  <a:pt x="446329" y="394022"/>
                </a:lnTo>
                <a:lnTo>
                  <a:pt x="446021" y="381971"/>
                </a:lnTo>
                <a:lnTo>
                  <a:pt x="97014" y="16367"/>
                </a:lnTo>
                <a:lnTo>
                  <a:pt x="59579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755475" y="2775376"/>
            <a:ext cx="446405" cy="446405"/>
          </a:xfrm>
          <a:custGeom>
            <a:avLst/>
            <a:gdLst/>
            <a:ahLst/>
            <a:cxnLst/>
            <a:rect l="l" t="t" r="r" b="b"/>
            <a:pathLst>
              <a:path w="446404" h="446405">
                <a:moveTo>
                  <a:pt x="59575" y="0"/>
                </a:moveTo>
                <a:lnTo>
                  <a:pt x="14333" y="18650"/>
                </a:lnTo>
                <a:lnTo>
                  <a:pt x="0" y="52061"/>
                </a:lnTo>
                <a:lnTo>
                  <a:pt x="308" y="64109"/>
                </a:lnTo>
                <a:lnTo>
                  <a:pt x="353741" y="433705"/>
                </a:lnTo>
                <a:lnTo>
                  <a:pt x="386744" y="446072"/>
                </a:lnTo>
                <a:lnTo>
                  <a:pt x="398654" y="445241"/>
                </a:lnTo>
                <a:lnTo>
                  <a:pt x="439313" y="417185"/>
                </a:lnTo>
                <a:lnTo>
                  <a:pt x="446326" y="394016"/>
                </a:lnTo>
                <a:lnTo>
                  <a:pt x="446017" y="381966"/>
                </a:lnTo>
                <a:lnTo>
                  <a:pt x="97014" y="16367"/>
                </a:lnTo>
                <a:lnTo>
                  <a:pt x="59575" y="0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835996" y="2694855"/>
            <a:ext cx="446405" cy="446405"/>
          </a:xfrm>
          <a:custGeom>
            <a:avLst/>
            <a:gdLst/>
            <a:ahLst/>
            <a:cxnLst/>
            <a:rect l="l" t="t" r="r" b="b"/>
            <a:pathLst>
              <a:path w="446404" h="446405">
                <a:moveTo>
                  <a:pt x="59579" y="0"/>
                </a:moveTo>
                <a:lnTo>
                  <a:pt x="14333" y="18650"/>
                </a:lnTo>
                <a:lnTo>
                  <a:pt x="0" y="52065"/>
                </a:lnTo>
                <a:lnTo>
                  <a:pt x="308" y="64115"/>
                </a:lnTo>
                <a:lnTo>
                  <a:pt x="353741" y="433705"/>
                </a:lnTo>
                <a:lnTo>
                  <a:pt x="386740" y="446072"/>
                </a:lnTo>
                <a:lnTo>
                  <a:pt x="398649" y="445241"/>
                </a:lnTo>
                <a:lnTo>
                  <a:pt x="439313" y="417185"/>
                </a:lnTo>
                <a:lnTo>
                  <a:pt x="446326" y="394016"/>
                </a:lnTo>
                <a:lnTo>
                  <a:pt x="446017" y="381966"/>
                </a:lnTo>
                <a:lnTo>
                  <a:pt x="97014" y="16367"/>
                </a:lnTo>
                <a:lnTo>
                  <a:pt x="59579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333961" y="3049410"/>
            <a:ext cx="1593850" cy="1593850"/>
          </a:xfrm>
          <a:custGeom>
            <a:avLst/>
            <a:gdLst/>
            <a:ahLst/>
            <a:cxnLst/>
            <a:rect l="l" t="t" r="r" b="b"/>
            <a:pathLst>
              <a:path w="1593850" h="1593850">
                <a:moveTo>
                  <a:pt x="1454111" y="0"/>
                </a:moveTo>
                <a:lnTo>
                  <a:pt x="0" y="1454111"/>
                </a:lnTo>
                <a:lnTo>
                  <a:pt x="139560" y="1593684"/>
                </a:lnTo>
                <a:lnTo>
                  <a:pt x="1593684" y="139573"/>
                </a:lnTo>
                <a:lnTo>
                  <a:pt x="1454111" y="0"/>
                </a:lnTo>
                <a:close/>
              </a:path>
            </a:pathLst>
          </a:custGeom>
          <a:solidFill>
            <a:srgbClr val="DEB41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268919" y="4417893"/>
            <a:ext cx="4445" cy="5715"/>
          </a:xfrm>
          <a:custGeom>
            <a:avLst/>
            <a:gdLst/>
            <a:ahLst/>
            <a:cxnLst/>
            <a:rect l="l" t="t" r="r" b="b"/>
            <a:pathLst>
              <a:path w="4445" h="5714">
                <a:moveTo>
                  <a:pt x="2463" y="0"/>
                </a:moveTo>
                <a:lnTo>
                  <a:pt x="0" y="5473"/>
                </a:lnTo>
                <a:lnTo>
                  <a:pt x="3962" y="1498"/>
                </a:lnTo>
                <a:lnTo>
                  <a:pt x="2463" y="0"/>
                </a:lnTo>
                <a:close/>
              </a:path>
            </a:pathLst>
          </a:custGeom>
          <a:solidFill>
            <a:srgbClr val="FFF7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482609" y="4626897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3505" y="0"/>
                </a:moveTo>
                <a:lnTo>
                  <a:pt x="2324" y="685"/>
                </a:lnTo>
                <a:lnTo>
                  <a:pt x="1143" y="1435"/>
                </a:lnTo>
                <a:lnTo>
                  <a:pt x="0" y="2222"/>
                </a:lnTo>
                <a:lnTo>
                  <a:pt x="1320" y="3543"/>
                </a:lnTo>
                <a:lnTo>
                  <a:pt x="2222" y="2222"/>
                </a:lnTo>
                <a:lnTo>
                  <a:pt x="2870" y="1219"/>
                </a:lnTo>
                <a:lnTo>
                  <a:pt x="3505" y="0"/>
                </a:lnTo>
                <a:close/>
              </a:path>
            </a:pathLst>
          </a:custGeom>
          <a:solidFill>
            <a:srgbClr val="FFF7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014153" y="4344561"/>
            <a:ext cx="617220" cy="617855"/>
          </a:xfrm>
          <a:custGeom>
            <a:avLst/>
            <a:gdLst/>
            <a:ahLst/>
            <a:cxnLst/>
            <a:rect l="l" t="t" r="r" b="b"/>
            <a:pathLst>
              <a:path w="617220" h="617854">
                <a:moveTo>
                  <a:pt x="261989" y="0"/>
                </a:moveTo>
                <a:lnTo>
                  <a:pt x="42927" y="479247"/>
                </a:lnTo>
                <a:lnTo>
                  <a:pt x="2090" y="569019"/>
                </a:lnTo>
                <a:lnTo>
                  <a:pt x="0" y="580122"/>
                </a:lnTo>
                <a:lnTo>
                  <a:pt x="1189" y="590590"/>
                </a:lnTo>
                <a:lnTo>
                  <a:pt x="29520" y="617067"/>
                </a:lnTo>
                <a:lnTo>
                  <a:pt x="40190" y="617579"/>
                </a:lnTo>
                <a:lnTo>
                  <a:pt x="51372" y="614743"/>
                </a:lnTo>
                <a:lnTo>
                  <a:pt x="616691" y="356194"/>
                </a:lnTo>
                <a:lnTo>
                  <a:pt x="613484" y="344818"/>
                </a:lnTo>
                <a:lnTo>
                  <a:pt x="594451" y="311406"/>
                </a:lnTo>
                <a:lnTo>
                  <a:pt x="564924" y="285889"/>
                </a:lnTo>
                <a:lnTo>
                  <a:pt x="469786" y="285889"/>
                </a:lnTo>
                <a:lnTo>
                  <a:pt x="468453" y="284556"/>
                </a:lnTo>
                <a:lnTo>
                  <a:pt x="469596" y="283768"/>
                </a:lnTo>
                <a:lnTo>
                  <a:pt x="470790" y="283019"/>
                </a:lnTo>
                <a:lnTo>
                  <a:pt x="476295" y="273754"/>
                </a:lnTo>
                <a:lnTo>
                  <a:pt x="479854" y="263488"/>
                </a:lnTo>
                <a:lnTo>
                  <a:pt x="481979" y="252723"/>
                </a:lnTo>
                <a:lnTo>
                  <a:pt x="482651" y="241564"/>
                </a:lnTo>
                <a:lnTo>
                  <a:pt x="481850" y="230118"/>
                </a:lnTo>
                <a:lnTo>
                  <a:pt x="463541" y="183592"/>
                </a:lnTo>
                <a:lnTo>
                  <a:pt x="434523" y="153320"/>
                </a:lnTo>
                <a:lnTo>
                  <a:pt x="426488" y="148564"/>
                </a:lnTo>
                <a:lnTo>
                  <a:pt x="332461" y="148564"/>
                </a:lnTo>
                <a:lnTo>
                  <a:pt x="331533" y="145252"/>
                </a:lnTo>
                <a:lnTo>
                  <a:pt x="336718" y="135584"/>
                </a:lnTo>
                <a:lnTo>
                  <a:pt x="340467" y="125292"/>
                </a:lnTo>
                <a:lnTo>
                  <a:pt x="342762" y="114487"/>
                </a:lnTo>
                <a:lnTo>
                  <a:pt x="343588" y="103281"/>
                </a:lnTo>
                <a:lnTo>
                  <a:pt x="342928" y="91788"/>
                </a:lnTo>
                <a:lnTo>
                  <a:pt x="325105" y="45191"/>
                </a:lnTo>
                <a:lnTo>
                  <a:pt x="296262" y="14897"/>
                </a:lnTo>
                <a:lnTo>
                  <a:pt x="273646" y="3318"/>
                </a:lnTo>
                <a:lnTo>
                  <a:pt x="261989" y="0"/>
                </a:lnTo>
                <a:close/>
              </a:path>
              <a:path w="617220" h="617854">
                <a:moveTo>
                  <a:pt x="516514" y="271430"/>
                </a:moveTo>
                <a:lnTo>
                  <a:pt x="471958" y="282346"/>
                </a:lnTo>
                <a:lnTo>
                  <a:pt x="471323" y="283552"/>
                </a:lnTo>
                <a:lnTo>
                  <a:pt x="469786" y="285889"/>
                </a:lnTo>
                <a:lnTo>
                  <a:pt x="564924" y="285889"/>
                </a:lnTo>
                <a:lnTo>
                  <a:pt x="563484" y="284952"/>
                </a:lnTo>
                <a:lnTo>
                  <a:pt x="552072" y="279319"/>
                </a:lnTo>
                <a:lnTo>
                  <a:pt x="540333" y="275180"/>
                </a:lnTo>
                <a:lnTo>
                  <a:pt x="528428" y="272547"/>
                </a:lnTo>
                <a:lnTo>
                  <a:pt x="516514" y="271430"/>
                </a:lnTo>
                <a:close/>
              </a:path>
              <a:path w="617220" h="617854">
                <a:moveTo>
                  <a:pt x="376261" y="135402"/>
                </a:moveTo>
                <a:lnTo>
                  <a:pt x="364600" y="136368"/>
                </a:lnTo>
                <a:lnTo>
                  <a:pt x="353307" y="138876"/>
                </a:lnTo>
                <a:lnTo>
                  <a:pt x="342541" y="142938"/>
                </a:lnTo>
                <a:lnTo>
                  <a:pt x="332461" y="148564"/>
                </a:lnTo>
                <a:lnTo>
                  <a:pt x="426488" y="148564"/>
                </a:lnTo>
                <a:lnTo>
                  <a:pt x="388131" y="135967"/>
                </a:lnTo>
                <a:lnTo>
                  <a:pt x="376261" y="135402"/>
                </a:lnTo>
                <a:close/>
              </a:path>
            </a:pathLst>
          </a:custGeom>
          <a:solidFill>
            <a:srgbClr val="FFF7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482609" y="4626897"/>
            <a:ext cx="3810" cy="3810"/>
          </a:xfrm>
          <a:custGeom>
            <a:avLst/>
            <a:gdLst/>
            <a:ahLst/>
            <a:cxnLst/>
            <a:rect l="l" t="t" r="r" b="b"/>
            <a:pathLst>
              <a:path w="3809" h="3810">
                <a:moveTo>
                  <a:pt x="3505" y="0"/>
                </a:moveTo>
                <a:lnTo>
                  <a:pt x="2324" y="685"/>
                </a:lnTo>
                <a:lnTo>
                  <a:pt x="1143" y="1435"/>
                </a:lnTo>
                <a:lnTo>
                  <a:pt x="0" y="2222"/>
                </a:lnTo>
                <a:lnTo>
                  <a:pt x="1320" y="3543"/>
                </a:lnTo>
                <a:lnTo>
                  <a:pt x="2222" y="2222"/>
                </a:lnTo>
                <a:lnTo>
                  <a:pt x="2870" y="1219"/>
                </a:lnTo>
                <a:lnTo>
                  <a:pt x="3505" y="0"/>
                </a:lnTo>
                <a:close/>
              </a:path>
            </a:pathLst>
          </a:custGeom>
          <a:solidFill>
            <a:srgbClr val="FFF7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014151" y="4808963"/>
            <a:ext cx="156210" cy="153670"/>
          </a:xfrm>
          <a:custGeom>
            <a:avLst/>
            <a:gdLst/>
            <a:ahLst/>
            <a:cxnLst/>
            <a:rect l="l" t="t" r="r" b="b"/>
            <a:pathLst>
              <a:path w="156209" h="153670">
                <a:moveTo>
                  <a:pt x="96244" y="0"/>
                </a:moveTo>
                <a:lnTo>
                  <a:pt x="56767" y="8711"/>
                </a:lnTo>
                <a:lnTo>
                  <a:pt x="2090" y="104619"/>
                </a:lnTo>
                <a:lnTo>
                  <a:pt x="0" y="115723"/>
                </a:lnTo>
                <a:lnTo>
                  <a:pt x="1189" y="126191"/>
                </a:lnTo>
                <a:lnTo>
                  <a:pt x="29520" y="152668"/>
                </a:lnTo>
                <a:lnTo>
                  <a:pt x="40190" y="153179"/>
                </a:lnTo>
                <a:lnTo>
                  <a:pt x="51372" y="150344"/>
                </a:lnTo>
                <a:lnTo>
                  <a:pt x="145234" y="105693"/>
                </a:lnTo>
                <a:lnTo>
                  <a:pt x="155865" y="66281"/>
                </a:lnTo>
                <a:lnTo>
                  <a:pt x="156041" y="54015"/>
                </a:lnTo>
                <a:lnTo>
                  <a:pt x="154411" y="42390"/>
                </a:lnTo>
                <a:lnTo>
                  <a:pt x="129200" y="6721"/>
                </a:lnTo>
                <a:lnTo>
                  <a:pt x="96244" y="0"/>
                </a:lnTo>
                <a:close/>
              </a:path>
            </a:pathLst>
          </a:custGeom>
          <a:solidFill>
            <a:srgbClr val="647584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587240" cy="6172200"/>
          </a:xfrm>
          <a:custGeom>
            <a:avLst/>
            <a:gdLst/>
            <a:ahLst/>
            <a:cxnLst/>
            <a:rect l="l" t="t" r="r" b="b"/>
            <a:pathLst>
              <a:path w="4587240" h="6172200">
                <a:moveTo>
                  <a:pt x="3839324" y="0"/>
                </a:moveTo>
                <a:lnTo>
                  <a:pt x="0" y="0"/>
                </a:lnTo>
                <a:lnTo>
                  <a:pt x="0" y="6172200"/>
                </a:lnTo>
                <a:lnTo>
                  <a:pt x="3839324" y="6172200"/>
                </a:lnTo>
                <a:lnTo>
                  <a:pt x="4586744" y="3086100"/>
                </a:lnTo>
                <a:lnTo>
                  <a:pt x="3839324" y="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07000" y="1762939"/>
            <a:ext cx="4950460" cy="2595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3500" spc="160" b="1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dirty="0" sz="3500" spc="15" b="1">
                <a:solidFill>
                  <a:srgbClr val="231F20"/>
                </a:solidFill>
                <a:latin typeface="Calibri"/>
                <a:cs typeface="Calibri"/>
              </a:rPr>
              <a:t>as</a:t>
            </a:r>
            <a:r>
              <a:rPr dirty="0" sz="3500" b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dirty="0" sz="3500" spc="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55" b="1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dirty="0" sz="3500" spc="50" b="1">
                <a:solidFill>
                  <a:srgbClr val="231F20"/>
                </a:solidFill>
                <a:latin typeface="Calibri"/>
                <a:cs typeface="Calibri"/>
              </a:rPr>
              <a:t>ou</a:t>
            </a:r>
            <a:r>
              <a:rPr dirty="0" sz="3500" spc="20" b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35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120" b="1">
                <a:solidFill>
                  <a:srgbClr val="231F20"/>
                </a:solidFill>
                <a:latin typeface="Calibri"/>
                <a:cs typeface="Calibri"/>
              </a:rPr>
              <a:t>budge</a:t>
            </a:r>
            <a:r>
              <a:rPr dirty="0" sz="3500" spc="70" b="1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dirty="0" sz="3500" spc="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120" b="1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3500" spc="105" b="1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dirty="0" sz="3500" spc="30" b="1">
                <a:solidFill>
                  <a:srgbClr val="231F20"/>
                </a:solidFill>
                <a:latin typeface="Calibri"/>
                <a:cs typeface="Calibri"/>
              </a:rPr>
              <a:t>ome</a:t>
            </a:r>
            <a:r>
              <a:rPr dirty="0" sz="3500" spc="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50" b="1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dirty="0" sz="3500" spc="35" b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dirty="0" sz="3500" spc="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55" b="1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dirty="0" sz="3500" spc="50" b="1">
                <a:solidFill>
                  <a:srgbClr val="231F20"/>
                </a:solidFill>
                <a:latin typeface="Calibri"/>
                <a:cs typeface="Calibri"/>
              </a:rPr>
              <a:t>ou</a:t>
            </a:r>
            <a:r>
              <a:rPr dirty="0" sz="3500" spc="20" b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35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80" b="1">
                <a:solidFill>
                  <a:srgbClr val="231F20"/>
                </a:solidFill>
                <a:latin typeface="Calibri"/>
                <a:cs typeface="Calibri"/>
              </a:rPr>
              <a:t>ta</a:t>
            </a:r>
            <a:r>
              <a:rPr dirty="0" sz="3500" spc="15" b="1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dirty="0" sz="3500" spc="70" b="1">
                <a:solidFill>
                  <a:srgbClr val="231F20"/>
                </a:solidFill>
                <a:latin typeface="Calibri"/>
                <a:cs typeface="Calibri"/>
              </a:rPr>
              <a:t>e-hom</a:t>
            </a:r>
            <a:r>
              <a:rPr dirty="0" sz="3500" spc="50" b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dirty="0" sz="3500" spc="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25" b="1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dirty="0" sz="3500" spc="-5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3500" spc="-5" b="1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dirty="0" sz="3500" b="1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3500">
              <a:latin typeface="Calibri"/>
              <a:cs typeface="Calibri"/>
            </a:endParaRPr>
          </a:p>
          <a:p>
            <a:pPr marL="12700" marR="43180">
              <a:lnSpc>
                <a:spcPct val="100000"/>
              </a:lnSpc>
            </a:pPr>
            <a:r>
              <a:rPr dirty="0" sz="3500" spc="-455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-215">
                <a:solidFill>
                  <a:srgbClr val="231F20"/>
                </a:solidFill>
                <a:latin typeface="Arial Unicode MS"/>
                <a:cs typeface="Arial Unicode MS"/>
              </a:rPr>
              <a:t>hi</a:t>
            </a:r>
            <a:r>
              <a:rPr dirty="0" sz="3500" spc="-160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65">
                <a:solidFill>
                  <a:srgbClr val="231F20"/>
                </a:solidFill>
                <a:latin typeface="Arial Unicode MS"/>
                <a:cs typeface="Arial Unicode MS"/>
              </a:rPr>
              <a:t>mean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60">
                <a:solidFill>
                  <a:srgbClr val="231F20"/>
                </a:solidFill>
                <a:latin typeface="Arial Unicode MS"/>
                <a:cs typeface="Arial Unicode MS"/>
              </a:rPr>
              <a:t>su</a:t>
            </a:r>
            <a:r>
              <a:rPr dirty="0" sz="3500" spc="-290">
                <a:solidFill>
                  <a:srgbClr val="231F20"/>
                </a:solidFill>
                <a:latin typeface="Arial Unicode MS"/>
                <a:cs typeface="Arial Unicode MS"/>
              </a:rPr>
              <a:t>b</a:t>
            </a:r>
            <a:r>
              <a:rPr dirty="0" sz="3500" spc="150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185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110">
                <a:solidFill>
                  <a:srgbClr val="231F20"/>
                </a:solidFill>
                <a:latin typeface="Arial Unicode MS"/>
                <a:cs typeface="Arial Unicode MS"/>
              </a:rPr>
              <a:t>acting</a:t>
            </a:r>
            <a:r>
              <a:rPr dirty="0" sz="3500" spc="-105">
                <a:solidFill>
                  <a:srgbClr val="231F20"/>
                </a:solidFill>
                <a:latin typeface="Arial Unicode MS"/>
                <a:cs typeface="Arial Unicode MS"/>
              </a:rPr>
              <a:t> ta</a:t>
            </a:r>
            <a:r>
              <a:rPr dirty="0" sz="3500" spc="-150">
                <a:solidFill>
                  <a:srgbClr val="231F20"/>
                </a:solidFill>
                <a:latin typeface="Arial Unicode MS"/>
                <a:cs typeface="Arial Unicode MS"/>
              </a:rPr>
              <a:t>x</a:t>
            </a:r>
            <a:r>
              <a:rPr dirty="0" sz="3500" spc="-325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 spc="-210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29">
                <a:solidFill>
                  <a:srgbClr val="231F20"/>
                </a:solidFill>
                <a:latin typeface="Arial Unicode MS"/>
                <a:cs typeface="Arial Unicode MS"/>
              </a:rPr>
              <a:t>an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d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10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5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dirty="0" sz="3500" spc="7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38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25">
                <a:solidFill>
                  <a:srgbClr val="231F20"/>
                </a:solidFill>
                <a:latin typeface="Arial Unicode MS"/>
                <a:cs typeface="Arial Unicode MS"/>
              </a:rPr>
              <a:t>deductions</a:t>
            </a:r>
            <a:r>
              <a:rPr dirty="0" sz="3500" spc="-1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40">
                <a:solidFill>
                  <a:srgbClr val="231F20"/>
                </a:solidFill>
                <a:latin typeface="Arial Unicode MS"/>
                <a:cs typeface="Arial Unicode MS"/>
              </a:rPr>
              <a:t>f</a:t>
            </a:r>
            <a:r>
              <a:rPr dirty="0" sz="3500" spc="135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110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30">
                <a:solidFill>
                  <a:srgbClr val="231F20"/>
                </a:solidFill>
                <a:latin typeface="Arial Unicode MS"/>
                <a:cs typeface="Arial Unicode MS"/>
              </a:rPr>
              <a:t>m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3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75">
                <a:solidFill>
                  <a:srgbClr val="231F20"/>
                </a:solidFill>
                <a:latin typeface="Arial Unicode MS"/>
                <a:cs typeface="Arial Unicode MS"/>
              </a:rPr>
              <a:t>ou</a:t>
            </a:r>
            <a:r>
              <a:rPr dirty="0" sz="3500" spc="1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38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30">
                <a:solidFill>
                  <a:srgbClr val="231F20"/>
                </a:solidFill>
                <a:latin typeface="Arial Unicode MS"/>
                <a:cs typeface="Arial Unicode MS"/>
              </a:rPr>
              <a:t>i</a:t>
            </a:r>
            <a:r>
              <a:rPr dirty="0" sz="3500" spc="-65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c</a:t>
            </a:r>
            <a:r>
              <a:rPr dirty="0" sz="3500" spc="1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15">
                <a:solidFill>
                  <a:srgbClr val="231F20"/>
                </a:solidFill>
                <a:latin typeface="Arial Unicode MS"/>
                <a:cs typeface="Arial Unicode MS"/>
              </a:rPr>
              <a:t>m</a:t>
            </a:r>
            <a:r>
              <a:rPr dirty="0" sz="3500" spc="-105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 spc="-130">
                <a:solidFill>
                  <a:srgbClr val="231F20"/>
                </a:solidFill>
                <a:latin typeface="Arial Unicode MS"/>
                <a:cs typeface="Arial Unicode MS"/>
              </a:rPr>
              <a:t>.</a:t>
            </a:r>
            <a:endParaRPr sz="35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6808" y="1511439"/>
            <a:ext cx="3379470" cy="3388360"/>
          </a:xfrm>
          <a:custGeom>
            <a:avLst/>
            <a:gdLst/>
            <a:ahLst/>
            <a:cxnLst/>
            <a:rect l="l" t="t" r="r" b="b"/>
            <a:pathLst>
              <a:path w="3379470" h="3388360">
                <a:moveTo>
                  <a:pt x="0" y="0"/>
                </a:moveTo>
                <a:lnTo>
                  <a:pt x="3379216" y="0"/>
                </a:lnTo>
                <a:lnTo>
                  <a:pt x="3379216" y="3388360"/>
                </a:lnTo>
                <a:lnTo>
                  <a:pt x="0" y="3388360"/>
                </a:lnTo>
                <a:lnTo>
                  <a:pt x="0" y="0"/>
                </a:lnTo>
                <a:close/>
              </a:path>
            </a:pathLst>
          </a:custGeom>
          <a:solidFill>
            <a:srgbClr val="5643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19926" y="2675370"/>
            <a:ext cx="2797175" cy="2135505"/>
          </a:xfrm>
          <a:custGeom>
            <a:avLst/>
            <a:gdLst/>
            <a:ahLst/>
            <a:cxnLst/>
            <a:rect l="l" t="t" r="r" b="b"/>
            <a:pathLst>
              <a:path w="2797175" h="2135504">
                <a:moveTo>
                  <a:pt x="544876" y="0"/>
                </a:moveTo>
                <a:lnTo>
                  <a:pt x="497235" y="8356"/>
                </a:lnTo>
                <a:lnTo>
                  <a:pt x="454672" y="30788"/>
                </a:lnTo>
                <a:lnTo>
                  <a:pt x="420623" y="65773"/>
                </a:lnTo>
                <a:lnTo>
                  <a:pt x="7249" y="1126208"/>
                </a:lnTo>
                <a:lnTo>
                  <a:pt x="0" y="1175520"/>
                </a:lnTo>
                <a:lnTo>
                  <a:pt x="683" y="1187724"/>
                </a:lnTo>
                <a:lnTo>
                  <a:pt x="12688" y="1234433"/>
                </a:lnTo>
                <a:lnTo>
                  <a:pt x="38390" y="1275197"/>
                </a:lnTo>
                <a:lnTo>
                  <a:pt x="76268" y="1306581"/>
                </a:lnTo>
                <a:lnTo>
                  <a:pt x="2202485" y="2128034"/>
                </a:lnTo>
                <a:lnTo>
                  <a:pt x="2251773" y="2135291"/>
                </a:lnTo>
                <a:lnTo>
                  <a:pt x="2263974" y="2134607"/>
                </a:lnTo>
                <a:lnTo>
                  <a:pt x="2310676" y="2122600"/>
                </a:lnTo>
                <a:lnTo>
                  <a:pt x="2351442" y="2096900"/>
                </a:lnTo>
                <a:lnTo>
                  <a:pt x="2382832" y="2059036"/>
                </a:lnTo>
                <a:lnTo>
                  <a:pt x="2786290" y="1018025"/>
                </a:lnTo>
                <a:lnTo>
                  <a:pt x="2796414" y="972017"/>
                </a:lnTo>
                <a:lnTo>
                  <a:pt x="2796703" y="959715"/>
                </a:lnTo>
                <a:lnTo>
                  <a:pt x="2796017" y="947516"/>
                </a:lnTo>
                <a:lnTo>
                  <a:pt x="2783998" y="900827"/>
                </a:lnTo>
                <a:lnTo>
                  <a:pt x="2758285" y="860081"/>
                </a:lnTo>
                <a:lnTo>
                  <a:pt x="2720404" y="828707"/>
                </a:lnTo>
                <a:lnTo>
                  <a:pt x="594157" y="7243"/>
                </a:lnTo>
                <a:lnTo>
                  <a:pt x="544876" y="0"/>
                </a:lnTo>
                <a:close/>
              </a:path>
            </a:pathLst>
          </a:custGeom>
          <a:solidFill>
            <a:srgbClr val="A1C3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20002" y="3646951"/>
            <a:ext cx="248285" cy="402590"/>
          </a:xfrm>
          <a:custGeom>
            <a:avLst/>
            <a:gdLst/>
            <a:ahLst/>
            <a:cxnLst/>
            <a:rect l="l" t="t" r="r" b="b"/>
            <a:pathLst>
              <a:path w="248284" h="402589">
                <a:moveTo>
                  <a:pt x="66468" y="0"/>
                </a:moveTo>
                <a:lnTo>
                  <a:pt x="10309" y="145707"/>
                </a:lnTo>
                <a:lnTo>
                  <a:pt x="29" y="194927"/>
                </a:lnTo>
                <a:lnTo>
                  <a:pt x="0" y="207208"/>
                </a:lnTo>
                <a:lnTo>
                  <a:pt x="939" y="219373"/>
                </a:lnTo>
                <a:lnTo>
                  <a:pt x="13905" y="265787"/>
                </a:lnTo>
                <a:lnTo>
                  <a:pt x="40463" y="306035"/>
                </a:lnTo>
                <a:lnTo>
                  <a:pt x="79089" y="336684"/>
                </a:lnTo>
                <a:lnTo>
                  <a:pt x="244916" y="402285"/>
                </a:lnTo>
                <a:lnTo>
                  <a:pt x="246951" y="378876"/>
                </a:lnTo>
                <a:lnTo>
                  <a:pt x="247712" y="355538"/>
                </a:lnTo>
                <a:lnTo>
                  <a:pt x="247216" y="332317"/>
                </a:lnTo>
                <a:lnTo>
                  <a:pt x="242542" y="286412"/>
                </a:lnTo>
                <a:lnTo>
                  <a:pt x="233090" y="241527"/>
                </a:lnTo>
                <a:lnTo>
                  <a:pt x="219025" y="198029"/>
                </a:lnTo>
                <a:lnTo>
                  <a:pt x="200509" y="156286"/>
                </a:lnTo>
                <a:lnTo>
                  <a:pt x="177704" y="116664"/>
                </a:lnTo>
                <a:lnTo>
                  <a:pt x="150774" y="79532"/>
                </a:lnTo>
                <a:lnTo>
                  <a:pt x="119881" y="45255"/>
                </a:lnTo>
                <a:lnTo>
                  <a:pt x="85188" y="14202"/>
                </a:lnTo>
                <a:lnTo>
                  <a:pt x="66468" y="0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66511" y="2675467"/>
            <a:ext cx="402590" cy="248285"/>
          </a:xfrm>
          <a:custGeom>
            <a:avLst/>
            <a:gdLst/>
            <a:ahLst/>
            <a:cxnLst/>
            <a:rect l="l" t="t" r="r" b="b"/>
            <a:pathLst>
              <a:path w="402589" h="248285">
                <a:moveTo>
                  <a:pt x="195076" y="0"/>
                </a:moveTo>
                <a:lnTo>
                  <a:pt x="147657" y="9329"/>
                </a:lnTo>
                <a:lnTo>
                  <a:pt x="105545" y="32632"/>
                </a:lnTo>
                <a:lnTo>
                  <a:pt x="72174" y="68384"/>
                </a:lnTo>
                <a:lnTo>
                  <a:pt x="0" y="244916"/>
                </a:lnTo>
                <a:lnTo>
                  <a:pt x="23409" y="246951"/>
                </a:lnTo>
                <a:lnTo>
                  <a:pt x="46746" y="247712"/>
                </a:lnTo>
                <a:lnTo>
                  <a:pt x="69967" y="247216"/>
                </a:lnTo>
                <a:lnTo>
                  <a:pt x="115872" y="242542"/>
                </a:lnTo>
                <a:lnTo>
                  <a:pt x="160757" y="233090"/>
                </a:lnTo>
                <a:lnTo>
                  <a:pt x="204255" y="219025"/>
                </a:lnTo>
                <a:lnTo>
                  <a:pt x="245998" y="200509"/>
                </a:lnTo>
                <a:lnTo>
                  <a:pt x="285620" y="177704"/>
                </a:lnTo>
                <a:lnTo>
                  <a:pt x="322752" y="150774"/>
                </a:lnTo>
                <a:lnTo>
                  <a:pt x="357029" y="119881"/>
                </a:lnTo>
                <a:lnTo>
                  <a:pt x="388082" y="85188"/>
                </a:lnTo>
                <a:lnTo>
                  <a:pt x="402285" y="66468"/>
                </a:lnTo>
                <a:lnTo>
                  <a:pt x="256578" y="10309"/>
                </a:lnTo>
                <a:lnTo>
                  <a:pt x="207357" y="29"/>
                </a:lnTo>
                <a:lnTo>
                  <a:pt x="195076" y="0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67730" y="4562853"/>
            <a:ext cx="402590" cy="248285"/>
          </a:xfrm>
          <a:custGeom>
            <a:avLst/>
            <a:gdLst/>
            <a:ahLst/>
            <a:cxnLst/>
            <a:rect l="l" t="t" r="r" b="b"/>
            <a:pathLst>
              <a:path w="402589" h="248285">
                <a:moveTo>
                  <a:pt x="355547" y="0"/>
                </a:moveTo>
                <a:lnTo>
                  <a:pt x="309267" y="2227"/>
                </a:lnTo>
                <a:lnTo>
                  <a:pt x="263823" y="9313"/>
                </a:lnTo>
                <a:lnTo>
                  <a:pt x="219584" y="21093"/>
                </a:lnTo>
                <a:lnTo>
                  <a:pt x="176917" y="37406"/>
                </a:lnTo>
                <a:lnTo>
                  <a:pt x="136188" y="58088"/>
                </a:lnTo>
                <a:lnTo>
                  <a:pt x="97764" y="82976"/>
                </a:lnTo>
                <a:lnTo>
                  <a:pt x="62014" y="111908"/>
                </a:lnTo>
                <a:lnTo>
                  <a:pt x="29303" y="144721"/>
                </a:lnTo>
                <a:lnTo>
                  <a:pt x="0" y="181252"/>
                </a:lnTo>
                <a:lnTo>
                  <a:pt x="145707" y="237412"/>
                </a:lnTo>
                <a:lnTo>
                  <a:pt x="191667" y="247518"/>
                </a:lnTo>
                <a:lnTo>
                  <a:pt x="203970" y="247807"/>
                </a:lnTo>
                <a:lnTo>
                  <a:pt x="216171" y="247121"/>
                </a:lnTo>
                <a:lnTo>
                  <a:pt x="262873" y="235106"/>
                </a:lnTo>
                <a:lnTo>
                  <a:pt x="303638" y="209401"/>
                </a:lnTo>
                <a:lnTo>
                  <a:pt x="335031" y="171531"/>
                </a:lnTo>
                <a:lnTo>
                  <a:pt x="402297" y="2792"/>
                </a:lnTo>
                <a:lnTo>
                  <a:pt x="378886" y="758"/>
                </a:lnTo>
                <a:lnTo>
                  <a:pt x="355547" y="0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68814" y="3436792"/>
            <a:ext cx="248285" cy="402590"/>
          </a:xfrm>
          <a:custGeom>
            <a:avLst/>
            <a:gdLst/>
            <a:ahLst/>
            <a:cxnLst/>
            <a:rect l="l" t="t" r="r" b="b"/>
            <a:pathLst>
              <a:path w="248285" h="402589">
                <a:moveTo>
                  <a:pt x="2792" y="0"/>
                </a:moveTo>
                <a:lnTo>
                  <a:pt x="758" y="23410"/>
                </a:lnTo>
                <a:lnTo>
                  <a:pt x="0" y="46750"/>
                </a:lnTo>
                <a:lnTo>
                  <a:pt x="496" y="69972"/>
                </a:lnTo>
                <a:lnTo>
                  <a:pt x="5173" y="115879"/>
                </a:lnTo>
                <a:lnTo>
                  <a:pt x="14626" y="160766"/>
                </a:lnTo>
                <a:lnTo>
                  <a:pt x="28693" y="204266"/>
                </a:lnTo>
                <a:lnTo>
                  <a:pt x="47211" y="246010"/>
                </a:lnTo>
                <a:lnTo>
                  <a:pt x="70016" y="285632"/>
                </a:lnTo>
                <a:lnTo>
                  <a:pt x="96947" y="322765"/>
                </a:lnTo>
                <a:lnTo>
                  <a:pt x="127839" y="357041"/>
                </a:lnTo>
                <a:lnTo>
                  <a:pt x="162532" y="388094"/>
                </a:lnTo>
                <a:lnTo>
                  <a:pt x="181252" y="402297"/>
                </a:lnTo>
                <a:lnTo>
                  <a:pt x="237412" y="256590"/>
                </a:lnTo>
                <a:lnTo>
                  <a:pt x="247518" y="210630"/>
                </a:lnTo>
                <a:lnTo>
                  <a:pt x="247807" y="198327"/>
                </a:lnTo>
                <a:lnTo>
                  <a:pt x="247121" y="186126"/>
                </a:lnTo>
                <a:lnTo>
                  <a:pt x="235106" y="139424"/>
                </a:lnTo>
                <a:lnTo>
                  <a:pt x="209401" y="98658"/>
                </a:lnTo>
                <a:lnTo>
                  <a:pt x="171531" y="67266"/>
                </a:lnTo>
                <a:lnTo>
                  <a:pt x="2792" y="0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42850" y="2798319"/>
            <a:ext cx="2551430" cy="1889760"/>
          </a:xfrm>
          <a:custGeom>
            <a:avLst/>
            <a:gdLst/>
            <a:ahLst/>
            <a:cxnLst/>
            <a:rect l="l" t="t" r="r" b="b"/>
            <a:pathLst>
              <a:path w="2551429" h="1889760">
                <a:moveTo>
                  <a:pt x="424300" y="0"/>
                </a:moveTo>
                <a:lnTo>
                  <a:pt x="2206" y="1037960"/>
                </a:lnTo>
                <a:lnTo>
                  <a:pt x="0" y="1050268"/>
                </a:lnTo>
                <a:lnTo>
                  <a:pt x="2398" y="1062090"/>
                </a:lnTo>
                <a:lnTo>
                  <a:pt x="8872" y="1072231"/>
                </a:lnTo>
                <a:lnTo>
                  <a:pt x="18893" y="1079496"/>
                </a:lnTo>
                <a:lnTo>
                  <a:pt x="2114216" y="1887196"/>
                </a:lnTo>
                <a:lnTo>
                  <a:pt x="2126520" y="1889401"/>
                </a:lnTo>
                <a:lnTo>
                  <a:pt x="2138340" y="1887002"/>
                </a:lnTo>
                <a:lnTo>
                  <a:pt x="2148483" y="1880529"/>
                </a:lnTo>
                <a:lnTo>
                  <a:pt x="2155755" y="1870513"/>
                </a:lnTo>
                <a:lnTo>
                  <a:pt x="2177501" y="1814108"/>
                </a:lnTo>
                <a:lnTo>
                  <a:pt x="2107193" y="1814108"/>
                </a:lnTo>
                <a:lnTo>
                  <a:pt x="75295" y="1030937"/>
                </a:lnTo>
                <a:lnTo>
                  <a:pt x="443633" y="75287"/>
                </a:lnTo>
                <a:lnTo>
                  <a:pt x="626235" y="75287"/>
                </a:lnTo>
                <a:lnTo>
                  <a:pt x="436610" y="2199"/>
                </a:lnTo>
                <a:lnTo>
                  <a:pt x="424300" y="0"/>
                </a:lnTo>
                <a:close/>
              </a:path>
              <a:path w="2551429" h="1889760">
                <a:moveTo>
                  <a:pt x="626235" y="75287"/>
                </a:moveTo>
                <a:lnTo>
                  <a:pt x="443633" y="75287"/>
                </a:lnTo>
                <a:lnTo>
                  <a:pt x="2475544" y="858458"/>
                </a:lnTo>
                <a:lnTo>
                  <a:pt x="2107193" y="1814108"/>
                </a:lnTo>
                <a:lnTo>
                  <a:pt x="2177501" y="1814108"/>
                </a:lnTo>
                <a:lnTo>
                  <a:pt x="2548632" y="851448"/>
                </a:lnTo>
                <a:lnTo>
                  <a:pt x="2550832" y="839141"/>
                </a:lnTo>
                <a:lnTo>
                  <a:pt x="2548430" y="827318"/>
                </a:lnTo>
                <a:lnTo>
                  <a:pt x="2541955" y="817173"/>
                </a:lnTo>
                <a:lnTo>
                  <a:pt x="2531935" y="809902"/>
                </a:lnTo>
                <a:lnTo>
                  <a:pt x="2529798" y="808992"/>
                </a:lnTo>
                <a:lnTo>
                  <a:pt x="626235" y="75287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77523" y="3302275"/>
            <a:ext cx="882015" cy="882015"/>
          </a:xfrm>
          <a:custGeom>
            <a:avLst/>
            <a:gdLst/>
            <a:ahLst/>
            <a:cxnLst/>
            <a:rect l="l" t="t" r="r" b="b"/>
            <a:pathLst>
              <a:path w="882014" h="882014">
                <a:moveTo>
                  <a:pt x="426716" y="0"/>
                </a:moveTo>
                <a:lnTo>
                  <a:pt x="358856" y="7501"/>
                </a:lnTo>
                <a:lnTo>
                  <a:pt x="293424" y="25225"/>
                </a:lnTo>
                <a:lnTo>
                  <a:pt x="231593" y="52653"/>
                </a:lnTo>
                <a:lnTo>
                  <a:pt x="174538" y="89263"/>
                </a:lnTo>
                <a:lnTo>
                  <a:pt x="123431" y="134535"/>
                </a:lnTo>
                <a:lnTo>
                  <a:pt x="79446" y="187948"/>
                </a:lnTo>
                <a:lnTo>
                  <a:pt x="43757" y="248983"/>
                </a:lnTo>
                <a:lnTo>
                  <a:pt x="17749" y="316458"/>
                </a:lnTo>
                <a:lnTo>
                  <a:pt x="3242" y="385654"/>
                </a:lnTo>
                <a:lnTo>
                  <a:pt x="0" y="454769"/>
                </a:lnTo>
                <a:lnTo>
                  <a:pt x="2440" y="488929"/>
                </a:lnTo>
                <a:lnTo>
                  <a:pt x="15118" y="555722"/>
                </a:lnTo>
                <a:lnTo>
                  <a:pt x="37759" y="619500"/>
                </a:lnTo>
                <a:lnTo>
                  <a:pt x="69842" y="679089"/>
                </a:lnTo>
                <a:lnTo>
                  <a:pt x="110848" y="733317"/>
                </a:lnTo>
                <a:lnTo>
                  <a:pt x="160256" y="781009"/>
                </a:lnTo>
                <a:lnTo>
                  <a:pt x="217545" y="820993"/>
                </a:lnTo>
                <a:lnTo>
                  <a:pt x="282195" y="852095"/>
                </a:lnTo>
                <a:lnTo>
                  <a:pt x="350993" y="872430"/>
                </a:lnTo>
                <a:lnTo>
                  <a:pt x="420295" y="881239"/>
                </a:lnTo>
                <a:lnTo>
                  <a:pt x="454769" y="881485"/>
                </a:lnTo>
                <a:lnTo>
                  <a:pt x="488929" y="879045"/>
                </a:lnTo>
                <a:lnTo>
                  <a:pt x="555722" y="866367"/>
                </a:lnTo>
                <a:lnTo>
                  <a:pt x="619500" y="843726"/>
                </a:lnTo>
                <a:lnTo>
                  <a:pt x="679089" y="811642"/>
                </a:lnTo>
                <a:lnTo>
                  <a:pt x="733317" y="770636"/>
                </a:lnTo>
                <a:lnTo>
                  <a:pt x="781009" y="721228"/>
                </a:lnTo>
                <a:lnTo>
                  <a:pt x="795365" y="702324"/>
                </a:lnTo>
                <a:lnTo>
                  <a:pt x="348172" y="702324"/>
                </a:lnTo>
                <a:lnTo>
                  <a:pt x="341784" y="699860"/>
                </a:lnTo>
                <a:lnTo>
                  <a:pt x="331558" y="694544"/>
                </a:lnTo>
                <a:lnTo>
                  <a:pt x="327140" y="684857"/>
                </a:lnTo>
                <a:lnTo>
                  <a:pt x="351093" y="622047"/>
                </a:lnTo>
                <a:lnTo>
                  <a:pt x="333936" y="613021"/>
                </a:lnTo>
                <a:lnTo>
                  <a:pt x="294107" y="583083"/>
                </a:lnTo>
                <a:lnTo>
                  <a:pt x="264523" y="546716"/>
                </a:lnTo>
                <a:lnTo>
                  <a:pt x="253176" y="522924"/>
                </a:lnTo>
                <a:lnTo>
                  <a:pt x="261787" y="516213"/>
                </a:lnTo>
                <a:lnTo>
                  <a:pt x="297855" y="490094"/>
                </a:lnTo>
                <a:lnTo>
                  <a:pt x="306979" y="487045"/>
                </a:lnTo>
                <a:lnTo>
                  <a:pt x="398543" y="487045"/>
                </a:lnTo>
                <a:lnTo>
                  <a:pt x="419609" y="444286"/>
                </a:lnTo>
                <a:lnTo>
                  <a:pt x="387466" y="411872"/>
                </a:lnTo>
                <a:lnTo>
                  <a:pt x="360820" y="374543"/>
                </a:lnTo>
                <a:lnTo>
                  <a:pt x="346316" y="331455"/>
                </a:lnTo>
                <a:lnTo>
                  <a:pt x="345379" y="319851"/>
                </a:lnTo>
                <a:lnTo>
                  <a:pt x="345694" y="307488"/>
                </a:lnTo>
                <a:lnTo>
                  <a:pt x="355595" y="269823"/>
                </a:lnTo>
                <a:lnTo>
                  <a:pt x="382322" y="230029"/>
                </a:lnTo>
                <a:lnTo>
                  <a:pt x="419743" y="204976"/>
                </a:lnTo>
                <a:lnTo>
                  <a:pt x="467721" y="197300"/>
                </a:lnTo>
                <a:lnTo>
                  <a:pt x="513917" y="197300"/>
                </a:lnTo>
                <a:lnTo>
                  <a:pt x="519025" y="186323"/>
                </a:lnTo>
                <a:lnTo>
                  <a:pt x="521489" y="179935"/>
                </a:lnTo>
                <a:lnTo>
                  <a:pt x="528512" y="177306"/>
                </a:lnTo>
                <a:lnTo>
                  <a:pt x="794152" y="177306"/>
                </a:lnTo>
                <a:lnTo>
                  <a:pt x="792222" y="174538"/>
                </a:lnTo>
                <a:lnTo>
                  <a:pt x="746950" y="123431"/>
                </a:lnTo>
                <a:lnTo>
                  <a:pt x="693536" y="79446"/>
                </a:lnTo>
                <a:lnTo>
                  <a:pt x="632502" y="43757"/>
                </a:lnTo>
                <a:lnTo>
                  <a:pt x="565027" y="17749"/>
                </a:lnTo>
                <a:lnTo>
                  <a:pt x="495831" y="3242"/>
                </a:lnTo>
                <a:lnTo>
                  <a:pt x="461190" y="245"/>
                </a:lnTo>
                <a:lnTo>
                  <a:pt x="426716" y="0"/>
                </a:lnTo>
                <a:close/>
              </a:path>
              <a:path w="882014" h="882014">
                <a:moveTo>
                  <a:pt x="380722" y="633465"/>
                </a:moveTo>
                <a:lnTo>
                  <a:pt x="354966" y="700279"/>
                </a:lnTo>
                <a:lnTo>
                  <a:pt x="348172" y="702324"/>
                </a:lnTo>
                <a:lnTo>
                  <a:pt x="795365" y="702324"/>
                </a:lnTo>
                <a:lnTo>
                  <a:pt x="802038" y="693536"/>
                </a:lnTo>
                <a:lnTo>
                  <a:pt x="820993" y="663939"/>
                </a:lnTo>
                <a:lnTo>
                  <a:pt x="832506" y="642311"/>
                </a:lnTo>
                <a:lnTo>
                  <a:pt x="431007" y="642311"/>
                </a:lnTo>
                <a:lnTo>
                  <a:pt x="418115" y="641511"/>
                </a:lnTo>
                <a:lnTo>
                  <a:pt x="404772" y="639565"/>
                </a:lnTo>
                <a:lnTo>
                  <a:pt x="390995" y="636458"/>
                </a:lnTo>
                <a:lnTo>
                  <a:pt x="380722" y="633465"/>
                </a:lnTo>
                <a:close/>
              </a:path>
              <a:path w="882014" h="882014">
                <a:moveTo>
                  <a:pt x="518856" y="282302"/>
                </a:moveTo>
                <a:lnTo>
                  <a:pt x="498564" y="328916"/>
                </a:lnTo>
                <a:lnTo>
                  <a:pt x="484463" y="364363"/>
                </a:lnTo>
                <a:lnTo>
                  <a:pt x="479867" y="376217"/>
                </a:lnTo>
                <a:lnTo>
                  <a:pt x="486460" y="384945"/>
                </a:lnTo>
                <a:lnTo>
                  <a:pt x="500264" y="403034"/>
                </a:lnTo>
                <a:lnTo>
                  <a:pt x="507231" y="412371"/>
                </a:lnTo>
                <a:lnTo>
                  <a:pt x="533115" y="451970"/>
                </a:lnTo>
                <a:lnTo>
                  <a:pt x="550438" y="495251"/>
                </a:lnTo>
                <a:lnTo>
                  <a:pt x="553676" y="518345"/>
                </a:lnTo>
                <a:lnTo>
                  <a:pt x="553526" y="530492"/>
                </a:lnTo>
                <a:lnTo>
                  <a:pt x="543894" y="567691"/>
                </a:lnTo>
                <a:lnTo>
                  <a:pt x="523725" y="600281"/>
                </a:lnTo>
                <a:lnTo>
                  <a:pt x="488059" y="629616"/>
                </a:lnTo>
                <a:lnTo>
                  <a:pt x="443429" y="641978"/>
                </a:lnTo>
                <a:lnTo>
                  <a:pt x="431007" y="642311"/>
                </a:lnTo>
                <a:lnTo>
                  <a:pt x="832506" y="642311"/>
                </a:lnTo>
                <a:lnTo>
                  <a:pt x="852095" y="599289"/>
                </a:lnTo>
                <a:lnTo>
                  <a:pt x="872430" y="530492"/>
                </a:lnTo>
                <a:lnTo>
                  <a:pt x="881239" y="461190"/>
                </a:lnTo>
                <a:lnTo>
                  <a:pt x="881485" y="426716"/>
                </a:lnTo>
                <a:lnTo>
                  <a:pt x="879045" y="392555"/>
                </a:lnTo>
                <a:lnTo>
                  <a:pt x="873984" y="358856"/>
                </a:lnTo>
                <a:lnTo>
                  <a:pt x="870554" y="343956"/>
                </a:lnTo>
                <a:lnTo>
                  <a:pt x="581725" y="343956"/>
                </a:lnTo>
                <a:lnTo>
                  <a:pt x="574664" y="343232"/>
                </a:lnTo>
                <a:lnTo>
                  <a:pt x="549378" y="309793"/>
                </a:lnTo>
                <a:lnTo>
                  <a:pt x="530178" y="290883"/>
                </a:lnTo>
                <a:lnTo>
                  <a:pt x="518856" y="282302"/>
                </a:lnTo>
                <a:close/>
              </a:path>
              <a:path w="882014" h="882014">
                <a:moveTo>
                  <a:pt x="444540" y="467895"/>
                </a:moveTo>
                <a:lnTo>
                  <a:pt x="415810" y="572253"/>
                </a:lnTo>
                <a:lnTo>
                  <a:pt x="428960" y="572652"/>
                </a:lnTo>
                <a:lnTo>
                  <a:pt x="440925" y="570234"/>
                </a:lnTo>
                <a:lnTo>
                  <a:pt x="468852" y="536519"/>
                </a:lnTo>
                <a:lnTo>
                  <a:pt x="470259" y="526013"/>
                </a:lnTo>
                <a:lnTo>
                  <a:pt x="469620" y="515135"/>
                </a:lnTo>
                <a:lnTo>
                  <a:pt x="466832" y="503886"/>
                </a:lnTo>
                <a:lnTo>
                  <a:pt x="461791" y="492263"/>
                </a:lnTo>
                <a:lnTo>
                  <a:pt x="454395" y="480266"/>
                </a:lnTo>
                <a:lnTo>
                  <a:pt x="444540" y="467895"/>
                </a:lnTo>
                <a:close/>
              </a:path>
              <a:path w="882014" h="882014">
                <a:moveTo>
                  <a:pt x="398543" y="487045"/>
                </a:moveTo>
                <a:lnTo>
                  <a:pt x="306979" y="487045"/>
                </a:lnTo>
                <a:lnTo>
                  <a:pt x="316183" y="493324"/>
                </a:lnTo>
                <a:lnTo>
                  <a:pt x="323463" y="505164"/>
                </a:lnTo>
                <a:lnTo>
                  <a:pt x="347948" y="535768"/>
                </a:lnTo>
                <a:lnTo>
                  <a:pt x="366712" y="551651"/>
                </a:lnTo>
                <a:lnTo>
                  <a:pt x="398543" y="487045"/>
                </a:lnTo>
                <a:close/>
              </a:path>
              <a:path w="882014" h="882014">
                <a:moveTo>
                  <a:pt x="472097" y="267073"/>
                </a:moveTo>
                <a:lnTo>
                  <a:pt x="430911" y="287304"/>
                </a:lnTo>
                <a:lnTo>
                  <a:pt x="423053" y="309646"/>
                </a:lnTo>
                <a:lnTo>
                  <a:pt x="423736" y="319851"/>
                </a:lnTo>
                <a:lnTo>
                  <a:pt x="426932" y="330079"/>
                </a:lnTo>
                <a:lnTo>
                  <a:pt x="432530" y="340651"/>
                </a:lnTo>
                <a:lnTo>
                  <a:pt x="440425" y="351884"/>
                </a:lnTo>
                <a:lnTo>
                  <a:pt x="450509" y="364098"/>
                </a:lnTo>
                <a:lnTo>
                  <a:pt x="487008" y="269407"/>
                </a:lnTo>
                <a:lnTo>
                  <a:pt x="486393" y="269253"/>
                </a:lnTo>
                <a:lnTo>
                  <a:pt x="472097" y="267073"/>
                </a:lnTo>
                <a:close/>
              </a:path>
              <a:path w="882014" h="882014">
                <a:moveTo>
                  <a:pt x="794152" y="177306"/>
                </a:moveTo>
                <a:lnTo>
                  <a:pt x="528512" y="177306"/>
                </a:lnTo>
                <a:lnTo>
                  <a:pt x="547689" y="184698"/>
                </a:lnTo>
                <a:lnTo>
                  <a:pt x="551118" y="191352"/>
                </a:lnTo>
                <a:lnTo>
                  <a:pt x="541263" y="216917"/>
                </a:lnTo>
                <a:lnTo>
                  <a:pt x="556898" y="225308"/>
                </a:lnTo>
                <a:lnTo>
                  <a:pt x="571089" y="234578"/>
                </a:lnTo>
                <a:lnTo>
                  <a:pt x="604812" y="264003"/>
                </a:lnTo>
                <a:lnTo>
                  <a:pt x="628541" y="293424"/>
                </a:lnTo>
                <a:lnTo>
                  <a:pt x="633439" y="299823"/>
                </a:lnTo>
                <a:lnTo>
                  <a:pt x="588837" y="339358"/>
                </a:lnTo>
                <a:lnTo>
                  <a:pt x="581725" y="343956"/>
                </a:lnTo>
                <a:lnTo>
                  <a:pt x="870554" y="343956"/>
                </a:lnTo>
                <a:lnTo>
                  <a:pt x="856211" y="293302"/>
                </a:lnTo>
                <a:lnTo>
                  <a:pt x="828832" y="231593"/>
                </a:lnTo>
                <a:lnTo>
                  <a:pt x="811642" y="202396"/>
                </a:lnTo>
                <a:lnTo>
                  <a:pt x="794152" y="177306"/>
                </a:lnTo>
                <a:close/>
              </a:path>
              <a:path w="882014" h="882014">
                <a:moveTo>
                  <a:pt x="513917" y="197300"/>
                </a:moveTo>
                <a:lnTo>
                  <a:pt x="467721" y="197300"/>
                </a:lnTo>
                <a:lnTo>
                  <a:pt x="481349" y="198405"/>
                </a:lnTo>
                <a:lnTo>
                  <a:pt x="495627" y="200802"/>
                </a:lnTo>
                <a:lnTo>
                  <a:pt x="510552" y="204532"/>
                </a:lnTo>
                <a:lnTo>
                  <a:pt x="513917" y="197300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56712" y="2675370"/>
            <a:ext cx="1454785" cy="789305"/>
          </a:xfrm>
          <a:custGeom>
            <a:avLst/>
            <a:gdLst/>
            <a:ahLst/>
            <a:cxnLst/>
            <a:rect l="l" t="t" r="r" b="b"/>
            <a:pathLst>
              <a:path w="1454785" h="789304">
                <a:moveTo>
                  <a:pt x="408083" y="0"/>
                </a:moveTo>
                <a:lnTo>
                  <a:pt x="360443" y="8358"/>
                </a:lnTo>
                <a:lnTo>
                  <a:pt x="317880" y="30791"/>
                </a:lnTo>
                <a:lnTo>
                  <a:pt x="283831" y="65772"/>
                </a:lnTo>
                <a:lnTo>
                  <a:pt x="0" y="789304"/>
                </a:lnTo>
                <a:lnTo>
                  <a:pt x="1454378" y="391197"/>
                </a:lnTo>
                <a:lnTo>
                  <a:pt x="457362" y="7242"/>
                </a:lnTo>
                <a:lnTo>
                  <a:pt x="408083" y="0"/>
                </a:lnTo>
                <a:close/>
              </a:path>
            </a:pathLst>
          </a:custGeom>
          <a:solidFill>
            <a:srgbClr val="6475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8220" y="1422853"/>
            <a:ext cx="2763520" cy="1955164"/>
          </a:xfrm>
          <a:custGeom>
            <a:avLst/>
            <a:gdLst/>
            <a:ahLst/>
            <a:cxnLst/>
            <a:rect l="l" t="t" r="r" b="b"/>
            <a:pathLst>
              <a:path w="2763520" h="1955164">
                <a:moveTo>
                  <a:pt x="2320945" y="0"/>
                </a:moveTo>
                <a:lnTo>
                  <a:pt x="2282479" y="4603"/>
                </a:lnTo>
                <a:lnTo>
                  <a:pt x="114139" y="598106"/>
                </a:lnTo>
                <a:lnTo>
                  <a:pt x="78190" y="612966"/>
                </a:lnTo>
                <a:lnTo>
                  <a:pt x="39391" y="644389"/>
                </a:lnTo>
                <a:lnTo>
                  <a:pt x="12862" y="685870"/>
                </a:lnTo>
                <a:lnTo>
                  <a:pt x="601" y="733906"/>
                </a:lnTo>
                <a:lnTo>
                  <a:pt x="0" y="746529"/>
                </a:lnTo>
                <a:lnTo>
                  <a:pt x="446" y="759288"/>
                </a:lnTo>
                <a:lnTo>
                  <a:pt x="293577" y="1840839"/>
                </a:lnTo>
                <a:lnTo>
                  <a:pt x="308436" y="1876787"/>
                </a:lnTo>
                <a:lnTo>
                  <a:pt x="339858" y="1915585"/>
                </a:lnTo>
                <a:lnTo>
                  <a:pt x="381338" y="1942114"/>
                </a:lnTo>
                <a:lnTo>
                  <a:pt x="429376" y="1954376"/>
                </a:lnTo>
                <a:lnTo>
                  <a:pt x="441999" y="1954978"/>
                </a:lnTo>
                <a:lnTo>
                  <a:pt x="454759" y="1954532"/>
                </a:lnTo>
                <a:lnTo>
                  <a:pt x="2648805" y="1356867"/>
                </a:lnTo>
                <a:lnTo>
                  <a:pt x="2684755" y="1342011"/>
                </a:lnTo>
                <a:lnTo>
                  <a:pt x="2723555" y="1310588"/>
                </a:lnTo>
                <a:lnTo>
                  <a:pt x="2750086" y="1269103"/>
                </a:lnTo>
                <a:lnTo>
                  <a:pt x="2762349" y="1221063"/>
                </a:lnTo>
                <a:lnTo>
                  <a:pt x="2762951" y="1208439"/>
                </a:lnTo>
                <a:lnTo>
                  <a:pt x="2762506" y="1195679"/>
                </a:lnTo>
                <a:lnTo>
                  <a:pt x="2469379" y="114147"/>
                </a:lnTo>
                <a:lnTo>
                  <a:pt x="2454514" y="78194"/>
                </a:lnTo>
                <a:lnTo>
                  <a:pt x="2423087" y="39393"/>
                </a:lnTo>
                <a:lnTo>
                  <a:pt x="2381605" y="12864"/>
                </a:lnTo>
                <a:lnTo>
                  <a:pt x="2333568" y="602"/>
                </a:lnTo>
                <a:lnTo>
                  <a:pt x="2320945" y="0"/>
                </a:lnTo>
                <a:close/>
              </a:path>
            </a:pathLst>
          </a:custGeom>
          <a:solidFill>
            <a:srgbClr val="A1C3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90566" y="3113076"/>
            <a:ext cx="382905" cy="264795"/>
          </a:xfrm>
          <a:custGeom>
            <a:avLst/>
            <a:gdLst/>
            <a:ahLst/>
            <a:cxnLst/>
            <a:rect l="l" t="t" r="r" b="b"/>
            <a:pathLst>
              <a:path w="382905" h="264795">
                <a:moveTo>
                  <a:pt x="0" y="0"/>
                </a:moveTo>
                <a:lnTo>
                  <a:pt x="41224" y="150622"/>
                </a:lnTo>
                <a:lnTo>
                  <a:pt x="56085" y="186571"/>
                </a:lnTo>
                <a:lnTo>
                  <a:pt x="87512" y="225368"/>
                </a:lnTo>
                <a:lnTo>
                  <a:pt x="128998" y="251895"/>
                </a:lnTo>
                <a:lnTo>
                  <a:pt x="177040" y="264155"/>
                </a:lnTo>
                <a:lnTo>
                  <a:pt x="189664" y="264756"/>
                </a:lnTo>
                <a:lnTo>
                  <a:pt x="202423" y="264310"/>
                </a:lnTo>
                <a:lnTo>
                  <a:pt x="215265" y="262786"/>
                </a:lnTo>
                <a:lnTo>
                  <a:pt x="228132" y="260151"/>
                </a:lnTo>
                <a:lnTo>
                  <a:pt x="231698" y="259219"/>
                </a:lnTo>
                <a:lnTo>
                  <a:pt x="382308" y="217982"/>
                </a:lnTo>
                <a:lnTo>
                  <a:pt x="370058" y="197931"/>
                </a:lnTo>
                <a:lnTo>
                  <a:pt x="342651" y="160295"/>
                </a:lnTo>
                <a:lnTo>
                  <a:pt x="311655" y="126115"/>
                </a:lnTo>
                <a:lnTo>
                  <a:pt x="277418" y="95590"/>
                </a:lnTo>
                <a:lnTo>
                  <a:pt x="240291" y="68918"/>
                </a:lnTo>
                <a:lnTo>
                  <a:pt x="200622" y="46299"/>
                </a:lnTo>
                <a:lnTo>
                  <a:pt x="158759" y="27931"/>
                </a:lnTo>
                <a:lnTo>
                  <a:pt x="115051" y="14014"/>
                </a:lnTo>
                <a:lnTo>
                  <a:pt x="69847" y="4747"/>
                </a:lnTo>
                <a:lnTo>
                  <a:pt x="23496" y="328"/>
                </a:lnTo>
                <a:lnTo>
                  <a:pt x="0" y="0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8219" y="1979727"/>
            <a:ext cx="264795" cy="382905"/>
          </a:xfrm>
          <a:custGeom>
            <a:avLst/>
            <a:gdLst/>
            <a:ahLst/>
            <a:cxnLst/>
            <a:rect l="l" t="t" r="r" b="b"/>
            <a:pathLst>
              <a:path w="264795" h="382905">
                <a:moveTo>
                  <a:pt x="264756" y="0"/>
                </a:moveTo>
                <a:lnTo>
                  <a:pt x="114134" y="41224"/>
                </a:lnTo>
                <a:lnTo>
                  <a:pt x="78185" y="56085"/>
                </a:lnTo>
                <a:lnTo>
                  <a:pt x="39388" y="87512"/>
                </a:lnTo>
                <a:lnTo>
                  <a:pt x="12861" y="128998"/>
                </a:lnTo>
                <a:lnTo>
                  <a:pt x="601" y="177040"/>
                </a:lnTo>
                <a:lnTo>
                  <a:pt x="0" y="189664"/>
                </a:lnTo>
                <a:lnTo>
                  <a:pt x="445" y="202423"/>
                </a:lnTo>
                <a:lnTo>
                  <a:pt x="1970" y="215265"/>
                </a:lnTo>
                <a:lnTo>
                  <a:pt x="4605" y="228132"/>
                </a:lnTo>
                <a:lnTo>
                  <a:pt x="5537" y="231698"/>
                </a:lnTo>
                <a:lnTo>
                  <a:pt x="46774" y="382308"/>
                </a:lnTo>
                <a:lnTo>
                  <a:pt x="66825" y="370058"/>
                </a:lnTo>
                <a:lnTo>
                  <a:pt x="104461" y="342650"/>
                </a:lnTo>
                <a:lnTo>
                  <a:pt x="138641" y="311653"/>
                </a:lnTo>
                <a:lnTo>
                  <a:pt x="169166" y="277415"/>
                </a:lnTo>
                <a:lnTo>
                  <a:pt x="195838" y="240287"/>
                </a:lnTo>
                <a:lnTo>
                  <a:pt x="218457" y="200617"/>
                </a:lnTo>
                <a:lnTo>
                  <a:pt x="236825" y="158753"/>
                </a:lnTo>
                <a:lnTo>
                  <a:pt x="250742" y="115046"/>
                </a:lnTo>
                <a:lnTo>
                  <a:pt x="260009" y="69843"/>
                </a:lnTo>
                <a:lnTo>
                  <a:pt x="264428" y="23495"/>
                </a:lnTo>
                <a:lnTo>
                  <a:pt x="264756" y="0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36420" y="2438645"/>
            <a:ext cx="264795" cy="382905"/>
          </a:xfrm>
          <a:custGeom>
            <a:avLst/>
            <a:gdLst/>
            <a:ahLst/>
            <a:cxnLst/>
            <a:rect l="l" t="t" r="r" b="b"/>
            <a:pathLst>
              <a:path w="264794" h="382905">
                <a:moveTo>
                  <a:pt x="217982" y="0"/>
                </a:moveTo>
                <a:lnTo>
                  <a:pt x="178691" y="25482"/>
                </a:lnTo>
                <a:lnTo>
                  <a:pt x="142756" y="54729"/>
                </a:lnTo>
                <a:lnTo>
                  <a:pt x="110378" y="87390"/>
                </a:lnTo>
                <a:lnTo>
                  <a:pt x="81754" y="123117"/>
                </a:lnTo>
                <a:lnTo>
                  <a:pt x="57084" y="161561"/>
                </a:lnTo>
                <a:lnTo>
                  <a:pt x="36567" y="202373"/>
                </a:lnTo>
                <a:lnTo>
                  <a:pt x="20401" y="245203"/>
                </a:lnTo>
                <a:lnTo>
                  <a:pt x="8785" y="289704"/>
                </a:lnTo>
                <a:lnTo>
                  <a:pt x="1919" y="335526"/>
                </a:lnTo>
                <a:lnTo>
                  <a:pt x="0" y="382320"/>
                </a:lnTo>
                <a:lnTo>
                  <a:pt x="150609" y="341083"/>
                </a:lnTo>
                <a:lnTo>
                  <a:pt x="189597" y="324444"/>
                </a:lnTo>
                <a:lnTo>
                  <a:pt x="227611" y="292206"/>
                </a:lnTo>
                <a:lnTo>
                  <a:pt x="253217" y="250152"/>
                </a:lnTo>
                <a:lnTo>
                  <a:pt x="264418" y="201785"/>
                </a:lnTo>
                <a:lnTo>
                  <a:pt x="264734" y="189117"/>
                </a:lnTo>
                <a:lnTo>
                  <a:pt x="263994" y="176329"/>
                </a:lnTo>
                <a:lnTo>
                  <a:pt x="262166" y="163474"/>
                </a:lnTo>
                <a:lnTo>
                  <a:pt x="259219" y="150609"/>
                </a:lnTo>
                <a:lnTo>
                  <a:pt x="217982" y="0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66511" y="1422869"/>
            <a:ext cx="382905" cy="264795"/>
          </a:xfrm>
          <a:custGeom>
            <a:avLst/>
            <a:gdLst/>
            <a:ahLst/>
            <a:cxnLst/>
            <a:rect l="l" t="t" r="r" b="b"/>
            <a:pathLst>
              <a:path w="382905" h="264794">
                <a:moveTo>
                  <a:pt x="189117" y="0"/>
                </a:moveTo>
                <a:lnTo>
                  <a:pt x="176329" y="740"/>
                </a:lnTo>
                <a:lnTo>
                  <a:pt x="163474" y="2568"/>
                </a:lnTo>
                <a:lnTo>
                  <a:pt x="150609" y="5514"/>
                </a:lnTo>
                <a:lnTo>
                  <a:pt x="0" y="46751"/>
                </a:lnTo>
                <a:lnTo>
                  <a:pt x="12249" y="66804"/>
                </a:lnTo>
                <a:lnTo>
                  <a:pt x="39657" y="104443"/>
                </a:lnTo>
                <a:lnTo>
                  <a:pt x="70655" y="138625"/>
                </a:lnTo>
                <a:lnTo>
                  <a:pt x="104892" y="169152"/>
                </a:lnTo>
                <a:lnTo>
                  <a:pt x="142021" y="195825"/>
                </a:lnTo>
                <a:lnTo>
                  <a:pt x="181693" y="218444"/>
                </a:lnTo>
                <a:lnTo>
                  <a:pt x="223557" y="236811"/>
                </a:lnTo>
                <a:lnTo>
                  <a:pt x="267267" y="250727"/>
                </a:lnTo>
                <a:lnTo>
                  <a:pt x="312472" y="259992"/>
                </a:lnTo>
                <a:lnTo>
                  <a:pt x="358823" y="264407"/>
                </a:lnTo>
                <a:lnTo>
                  <a:pt x="382320" y="264734"/>
                </a:lnTo>
                <a:lnTo>
                  <a:pt x="341083" y="114125"/>
                </a:lnTo>
                <a:lnTo>
                  <a:pt x="324444" y="75137"/>
                </a:lnTo>
                <a:lnTo>
                  <a:pt x="292206" y="37123"/>
                </a:lnTo>
                <a:lnTo>
                  <a:pt x="250152" y="11517"/>
                </a:lnTo>
                <a:lnTo>
                  <a:pt x="201785" y="315"/>
                </a:lnTo>
                <a:lnTo>
                  <a:pt x="189117" y="0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61535" y="1546173"/>
            <a:ext cx="2516505" cy="1708785"/>
          </a:xfrm>
          <a:custGeom>
            <a:avLst/>
            <a:gdLst/>
            <a:ahLst/>
            <a:cxnLst/>
            <a:rect l="l" t="t" r="r" b="b"/>
            <a:pathLst>
              <a:path w="2516505" h="1708785">
                <a:moveTo>
                  <a:pt x="2201261" y="0"/>
                </a:moveTo>
                <a:lnTo>
                  <a:pt x="23777" y="593042"/>
                </a:lnTo>
                <a:lnTo>
                  <a:pt x="0" y="619591"/>
                </a:lnTo>
                <a:lnTo>
                  <a:pt x="499" y="632304"/>
                </a:lnTo>
                <a:lnTo>
                  <a:pt x="288509" y="1684556"/>
                </a:lnTo>
                <a:lnTo>
                  <a:pt x="294210" y="1696001"/>
                </a:lnTo>
                <a:lnTo>
                  <a:pt x="303468" y="1704161"/>
                </a:lnTo>
                <a:lnTo>
                  <a:pt x="315063" y="1708340"/>
                </a:lnTo>
                <a:lnTo>
                  <a:pt x="327778" y="1707845"/>
                </a:lnTo>
                <a:lnTo>
                  <a:pt x="591902" y="1635547"/>
                </a:lnTo>
                <a:lnTo>
                  <a:pt x="343182" y="1635547"/>
                </a:lnTo>
                <a:lnTo>
                  <a:pt x="72787" y="647716"/>
                </a:lnTo>
                <a:lnTo>
                  <a:pt x="2173138" y="72787"/>
                </a:lnTo>
                <a:lnTo>
                  <a:pt x="2241226" y="72787"/>
                </a:lnTo>
                <a:lnTo>
                  <a:pt x="2227812" y="23777"/>
                </a:lnTo>
                <a:lnTo>
                  <a:pt x="2222106" y="12334"/>
                </a:lnTo>
                <a:lnTo>
                  <a:pt x="2212851" y="4176"/>
                </a:lnTo>
                <a:lnTo>
                  <a:pt x="2201261" y="0"/>
                </a:lnTo>
                <a:close/>
              </a:path>
              <a:path w="2516505" h="1708785">
                <a:moveTo>
                  <a:pt x="2241226" y="72787"/>
                </a:moveTo>
                <a:lnTo>
                  <a:pt x="2173138" y="72787"/>
                </a:lnTo>
                <a:lnTo>
                  <a:pt x="2443534" y="1060618"/>
                </a:lnTo>
                <a:lnTo>
                  <a:pt x="343182" y="1635547"/>
                </a:lnTo>
                <a:lnTo>
                  <a:pt x="591902" y="1635547"/>
                </a:lnTo>
                <a:lnTo>
                  <a:pt x="2492543" y="1115292"/>
                </a:lnTo>
                <a:lnTo>
                  <a:pt x="2503991" y="1109586"/>
                </a:lnTo>
                <a:lnTo>
                  <a:pt x="2512149" y="1100323"/>
                </a:lnTo>
                <a:lnTo>
                  <a:pt x="2516324" y="1088724"/>
                </a:lnTo>
                <a:lnTo>
                  <a:pt x="2515824" y="1076008"/>
                </a:lnTo>
                <a:lnTo>
                  <a:pt x="2241226" y="72787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78949" y="1959522"/>
            <a:ext cx="882015" cy="882015"/>
          </a:xfrm>
          <a:custGeom>
            <a:avLst/>
            <a:gdLst/>
            <a:ahLst/>
            <a:cxnLst/>
            <a:rect l="l" t="t" r="r" b="b"/>
            <a:pathLst>
              <a:path w="882014" h="882014">
                <a:moveTo>
                  <a:pt x="429919" y="0"/>
                </a:moveTo>
                <a:lnTo>
                  <a:pt x="359614" y="7477"/>
                </a:lnTo>
                <a:lnTo>
                  <a:pt x="289866" y="26569"/>
                </a:lnTo>
                <a:lnTo>
                  <a:pt x="225554" y="55940"/>
                </a:lnTo>
                <a:lnTo>
                  <a:pt x="167990" y="94332"/>
                </a:lnTo>
                <a:lnTo>
                  <a:pt x="117810" y="140629"/>
                </a:lnTo>
                <a:lnTo>
                  <a:pt x="75650" y="193715"/>
                </a:lnTo>
                <a:lnTo>
                  <a:pt x="42146" y="252476"/>
                </a:lnTo>
                <a:lnTo>
                  <a:pt x="17933" y="315796"/>
                </a:lnTo>
                <a:lnTo>
                  <a:pt x="3648" y="382560"/>
                </a:lnTo>
                <a:lnTo>
                  <a:pt x="97" y="439792"/>
                </a:lnTo>
                <a:lnTo>
                  <a:pt x="0" y="452772"/>
                </a:lnTo>
                <a:lnTo>
                  <a:pt x="2225" y="486724"/>
                </a:lnTo>
                <a:lnTo>
                  <a:pt x="15527" y="557158"/>
                </a:lnTo>
                <a:lnTo>
                  <a:pt x="39984" y="624666"/>
                </a:lnTo>
                <a:lnTo>
                  <a:pt x="74005" y="685682"/>
                </a:lnTo>
                <a:lnTo>
                  <a:pt x="116488" y="739633"/>
                </a:lnTo>
                <a:lnTo>
                  <a:pt x="166319" y="785881"/>
                </a:lnTo>
                <a:lnTo>
                  <a:pt x="222381" y="823791"/>
                </a:lnTo>
                <a:lnTo>
                  <a:pt x="283560" y="852729"/>
                </a:lnTo>
                <a:lnTo>
                  <a:pt x="348740" y="872057"/>
                </a:lnTo>
                <a:lnTo>
                  <a:pt x="416805" y="881141"/>
                </a:lnTo>
                <a:lnTo>
                  <a:pt x="451572" y="881642"/>
                </a:lnTo>
                <a:lnTo>
                  <a:pt x="486641" y="879344"/>
                </a:lnTo>
                <a:lnTo>
                  <a:pt x="557132" y="866032"/>
                </a:lnTo>
                <a:lnTo>
                  <a:pt x="624580" y="841585"/>
                </a:lnTo>
                <a:lnTo>
                  <a:pt x="685597" y="807563"/>
                </a:lnTo>
                <a:lnTo>
                  <a:pt x="739549" y="765078"/>
                </a:lnTo>
                <a:lnTo>
                  <a:pt x="785798" y="715247"/>
                </a:lnTo>
                <a:lnTo>
                  <a:pt x="789741" y="709872"/>
                </a:lnTo>
                <a:lnTo>
                  <a:pt x="502698" y="709872"/>
                </a:lnTo>
                <a:lnTo>
                  <a:pt x="493474" y="703225"/>
                </a:lnTo>
                <a:lnTo>
                  <a:pt x="477246" y="644024"/>
                </a:lnTo>
                <a:lnTo>
                  <a:pt x="440469" y="644024"/>
                </a:lnTo>
                <a:lnTo>
                  <a:pt x="424391" y="643914"/>
                </a:lnTo>
                <a:lnTo>
                  <a:pt x="384061" y="637961"/>
                </a:lnTo>
                <a:lnTo>
                  <a:pt x="342490" y="621036"/>
                </a:lnTo>
                <a:lnTo>
                  <a:pt x="338502" y="618255"/>
                </a:lnTo>
                <a:lnTo>
                  <a:pt x="341436" y="607764"/>
                </a:lnTo>
                <a:lnTo>
                  <a:pt x="354999" y="565321"/>
                </a:lnTo>
                <a:lnTo>
                  <a:pt x="360646" y="557394"/>
                </a:lnTo>
                <a:lnTo>
                  <a:pt x="372061" y="557158"/>
                </a:lnTo>
                <a:lnTo>
                  <a:pt x="443278" y="557158"/>
                </a:lnTo>
                <a:lnTo>
                  <a:pt x="425827" y="456203"/>
                </a:lnTo>
                <a:lnTo>
                  <a:pt x="386881" y="450457"/>
                </a:lnTo>
                <a:lnTo>
                  <a:pt x="348566" y="439792"/>
                </a:lnTo>
                <a:lnTo>
                  <a:pt x="314012" y="421226"/>
                </a:lnTo>
                <a:lnTo>
                  <a:pt x="286348" y="391777"/>
                </a:lnTo>
                <a:lnTo>
                  <a:pt x="270239" y="351942"/>
                </a:lnTo>
                <a:lnTo>
                  <a:pt x="267442" y="328729"/>
                </a:lnTo>
                <a:lnTo>
                  <a:pt x="267504" y="315151"/>
                </a:lnTo>
                <a:lnTo>
                  <a:pt x="279736" y="270564"/>
                </a:lnTo>
                <a:lnTo>
                  <a:pt x="311639" y="233463"/>
                </a:lnTo>
                <a:lnTo>
                  <a:pt x="349475" y="212113"/>
                </a:lnTo>
                <a:lnTo>
                  <a:pt x="352840" y="189566"/>
                </a:lnTo>
                <a:lnTo>
                  <a:pt x="351037" y="182962"/>
                </a:lnTo>
                <a:lnTo>
                  <a:pt x="355126" y="176676"/>
                </a:lnTo>
                <a:lnTo>
                  <a:pt x="374938" y="171253"/>
                </a:lnTo>
                <a:lnTo>
                  <a:pt x="789545" y="171253"/>
                </a:lnTo>
                <a:lnTo>
                  <a:pt x="787230" y="168064"/>
                </a:lnTo>
                <a:lnTo>
                  <a:pt x="740935" y="117884"/>
                </a:lnTo>
                <a:lnTo>
                  <a:pt x="687850" y="75724"/>
                </a:lnTo>
                <a:lnTo>
                  <a:pt x="629091" y="42219"/>
                </a:lnTo>
                <a:lnTo>
                  <a:pt x="565773" y="18006"/>
                </a:lnTo>
                <a:lnTo>
                  <a:pt x="499010" y="3721"/>
                </a:lnTo>
                <a:lnTo>
                  <a:pt x="464686" y="500"/>
                </a:lnTo>
                <a:lnTo>
                  <a:pt x="429919" y="0"/>
                </a:lnTo>
                <a:close/>
              </a:path>
              <a:path w="882014" h="882014">
                <a:moveTo>
                  <a:pt x="410375" y="266908"/>
                </a:moveTo>
                <a:lnTo>
                  <a:pt x="421028" y="316291"/>
                </a:lnTo>
                <a:lnTo>
                  <a:pt x="430674" y="353511"/>
                </a:lnTo>
                <a:lnTo>
                  <a:pt x="470670" y="376531"/>
                </a:lnTo>
                <a:lnTo>
                  <a:pt x="483332" y="380459"/>
                </a:lnTo>
                <a:lnTo>
                  <a:pt x="520881" y="394677"/>
                </a:lnTo>
                <a:lnTo>
                  <a:pt x="555132" y="414629"/>
                </a:lnTo>
                <a:lnTo>
                  <a:pt x="582689" y="442994"/>
                </a:lnTo>
                <a:lnTo>
                  <a:pt x="598990" y="481603"/>
                </a:lnTo>
                <a:lnTo>
                  <a:pt x="602094" y="520334"/>
                </a:lnTo>
                <a:lnTo>
                  <a:pt x="600860" y="532375"/>
                </a:lnTo>
                <a:lnTo>
                  <a:pt x="584753" y="575598"/>
                </a:lnTo>
                <a:lnTo>
                  <a:pt x="551088" y="609838"/>
                </a:lnTo>
                <a:lnTo>
                  <a:pt x="514571" y="628760"/>
                </a:lnTo>
                <a:lnTo>
                  <a:pt x="506751" y="631577"/>
                </a:lnTo>
                <a:lnTo>
                  <a:pt x="525662" y="700640"/>
                </a:lnTo>
                <a:lnTo>
                  <a:pt x="521407" y="706316"/>
                </a:lnTo>
                <a:lnTo>
                  <a:pt x="514803" y="708133"/>
                </a:lnTo>
                <a:lnTo>
                  <a:pt x="502698" y="709872"/>
                </a:lnTo>
                <a:lnTo>
                  <a:pt x="789741" y="709872"/>
                </a:lnTo>
                <a:lnTo>
                  <a:pt x="823710" y="659185"/>
                </a:lnTo>
                <a:lnTo>
                  <a:pt x="852648" y="598006"/>
                </a:lnTo>
                <a:lnTo>
                  <a:pt x="871977" y="532826"/>
                </a:lnTo>
                <a:lnTo>
                  <a:pt x="881044" y="464931"/>
                </a:lnTo>
                <a:lnTo>
                  <a:pt x="881494" y="434628"/>
                </a:lnTo>
                <a:lnTo>
                  <a:pt x="881461" y="428477"/>
                </a:lnTo>
                <a:lnTo>
                  <a:pt x="874083" y="359687"/>
                </a:lnTo>
                <a:lnTo>
                  <a:pt x="854991" y="289940"/>
                </a:lnTo>
                <a:lnTo>
                  <a:pt x="852099" y="282873"/>
                </a:lnTo>
                <a:lnTo>
                  <a:pt x="490711" y="282873"/>
                </a:lnTo>
                <a:lnTo>
                  <a:pt x="474162" y="277389"/>
                </a:lnTo>
                <a:lnTo>
                  <a:pt x="462971" y="274048"/>
                </a:lnTo>
                <a:lnTo>
                  <a:pt x="450867" y="271030"/>
                </a:lnTo>
                <a:lnTo>
                  <a:pt x="437980" y="268634"/>
                </a:lnTo>
                <a:lnTo>
                  <a:pt x="424439" y="267160"/>
                </a:lnTo>
                <a:lnTo>
                  <a:pt x="410375" y="266908"/>
                </a:lnTo>
                <a:close/>
              </a:path>
              <a:path w="882014" h="882014">
                <a:moveTo>
                  <a:pt x="476132" y="639959"/>
                </a:moveTo>
                <a:lnTo>
                  <a:pt x="457740" y="642787"/>
                </a:lnTo>
                <a:lnTo>
                  <a:pt x="440469" y="644024"/>
                </a:lnTo>
                <a:lnTo>
                  <a:pt x="477246" y="644024"/>
                </a:lnTo>
                <a:lnTo>
                  <a:pt x="476132" y="639959"/>
                </a:lnTo>
                <a:close/>
              </a:path>
              <a:path w="882014" h="882014">
                <a:moveTo>
                  <a:pt x="443278" y="557158"/>
                </a:moveTo>
                <a:lnTo>
                  <a:pt x="372061" y="557158"/>
                </a:lnTo>
                <a:lnTo>
                  <a:pt x="384663" y="562278"/>
                </a:lnTo>
                <a:lnTo>
                  <a:pt x="421929" y="572297"/>
                </a:lnTo>
                <a:lnTo>
                  <a:pt x="446196" y="574039"/>
                </a:lnTo>
                <a:lnTo>
                  <a:pt x="443278" y="557158"/>
                </a:lnTo>
                <a:close/>
              </a:path>
              <a:path w="882014" h="882014">
                <a:moveTo>
                  <a:pt x="459901" y="460432"/>
                </a:moveTo>
                <a:lnTo>
                  <a:pt x="500201" y="560616"/>
                </a:lnTo>
                <a:lnTo>
                  <a:pt x="510473" y="553149"/>
                </a:lnTo>
                <a:lnTo>
                  <a:pt x="518218" y="544201"/>
                </a:lnTo>
                <a:lnTo>
                  <a:pt x="523098" y="533827"/>
                </a:lnTo>
                <a:lnTo>
                  <a:pt x="524774" y="522082"/>
                </a:lnTo>
                <a:lnTo>
                  <a:pt x="522906" y="509022"/>
                </a:lnTo>
                <a:lnTo>
                  <a:pt x="490175" y="470775"/>
                </a:lnTo>
                <a:lnTo>
                  <a:pt x="459901" y="460432"/>
                </a:lnTo>
                <a:close/>
              </a:path>
              <a:path w="882014" h="882014">
                <a:moveTo>
                  <a:pt x="376348" y="275444"/>
                </a:moveTo>
                <a:lnTo>
                  <a:pt x="345688" y="303000"/>
                </a:lnTo>
                <a:lnTo>
                  <a:pt x="342948" y="314182"/>
                </a:lnTo>
                <a:lnTo>
                  <a:pt x="343023" y="324427"/>
                </a:lnTo>
                <a:lnTo>
                  <a:pt x="360997" y="358054"/>
                </a:lnTo>
                <a:lnTo>
                  <a:pt x="403145" y="373335"/>
                </a:lnTo>
                <a:lnTo>
                  <a:pt x="376348" y="275444"/>
                </a:lnTo>
                <a:close/>
              </a:path>
              <a:path w="882014" h="882014">
                <a:moveTo>
                  <a:pt x="808449" y="197543"/>
                </a:moveTo>
                <a:lnTo>
                  <a:pt x="422388" y="197543"/>
                </a:lnTo>
                <a:lnTo>
                  <a:pt x="438027" y="197775"/>
                </a:lnTo>
                <a:lnTo>
                  <a:pt x="452647" y="198969"/>
                </a:lnTo>
                <a:lnTo>
                  <a:pt x="496684" y="208176"/>
                </a:lnTo>
                <a:lnTo>
                  <a:pt x="503024" y="210285"/>
                </a:lnTo>
                <a:lnTo>
                  <a:pt x="512263" y="213061"/>
                </a:lnTo>
                <a:lnTo>
                  <a:pt x="516696" y="222180"/>
                </a:lnTo>
                <a:lnTo>
                  <a:pt x="514308" y="229939"/>
                </a:lnTo>
                <a:lnTo>
                  <a:pt x="499817" y="271341"/>
                </a:lnTo>
                <a:lnTo>
                  <a:pt x="496820" y="279266"/>
                </a:lnTo>
                <a:lnTo>
                  <a:pt x="490711" y="282873"/>
                </a:lnTo>
                <a:lnTo>
                  <a:pt x="852099" y="282873"/>
                </a:lnTo>
                <a:lnTo>
                  <a:pt x="841503" y="256980"/>
                </a:lnTo>
                <a:lnTo>
                  <a:pt x="825620" y="225628"/>
                </a:lnTo>
                <a:lnTo>
                  <a:pt x="808449" y="197543"/>
                </a:lnTo>
                <a:close/>
              </a:path>
              <a:path w="882014" h="882014">
                <a:moveTo>
                  <a:pt x="789545" y="171253"/>
                </a:moveTo>
                <a:lnTo>
                  <a:pt x="374938" y="171253"/>
                </a:lnTo>
                <a:lnTo>
                  <a:pt x="381656" y="174580"/>
                </a:lnTo>
                <a:lnTo>
                  <a:pt x="388895" y="201009"/>
                </a:lnTo>
                <a:lnTo>
                  <a:pt x="405940" y="198534"/>
                </a:lnTo>
                <a:lnTo>
                  <a:pt x="422388" y="197543"/>
                </a:lnTo>
                <a:lnTo>
                  <a:pt x="808449" y="197543"/>
                </a:lnTo>
                <a:lnTo>
                  <a:pt x="807483" y="195962"/>
                </a:lnTo>
                <a:lnTo>
                  <a:pt x="789545" y="171253"/>
                </a:lnTo>
                <a:close/>
              </a:path>
            </a:pathLst>
          </a:custGeom>
          <a:solidFill>
            <a:srgbClr val="5DAA46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86055" y="0"/>
            <a:ext cx="4587240" cy="6172200"/>
          </a:xfrm>
          <a:custGeom>
            <a:avLst/>
            <a:gdLst/>
            <a:ahLst/>
            <a:cxnLst/>
            <a:rect l="l" t="t" r="r" b="b"/>
            <a:pathLst>
              <a:path w="4587240" h="6172200">
                <a:moveTo>
                  <a:pt x="4586744" y="0"/>
                </a:moveTo>
                <a:lnTo>
                  <a:pt x="747420" y="0"/>
                </a:lnTo>
                <a:lnTo>
                  <a:pt x="0" y="3086100"/>
                </a:lnTo>
                <a:lnTo>
                  <a:pt x="747420" y="6172200"/>
                </a:lnTo>
                <a:lnTo>
                  <a:pt x="4586744" y="6172200"/>
                </a:lnTo>
                <a:lnTo>
                  <a:pt x="4586744" y="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91972" y="1762939"/>
            <a:ext cx="4358005" cy="2595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3500" spc="-175" b="1">
                <a:solidFill>
                  <a:srgbClr val="231F20"/>
                </a:solidFill>
                <a:latin typeface="Arial Narrow"/>
                <a:cs typeface="Arial Narrow"/>
              </a:rPr>
              <a:t>T</a:t>
            </a:r>
            <a:r>
              <a:rPr dirty="0" sz="3500" spc="150" b="1">
                <a:solidFill>
                  <a:srgbClr val="231F20"/>
                </a:solidFill>
                <a:latin typeface="Arial Narrow"/>
                <a:cs typeface="Arial Narrow"/>
              </a:rPr>
              <a:t>a</a:t>
            </a:r>
            <a:r>
              <a:rPr dirty="0" sz="3500" spc="75" b="1">
                <a:solidFill>
                  <a:srgbClr val="231F20"/>
                </a:solidFill>
                <a:latin typeface="Arial Narrow"/>
                <a:cs typeface="Arial Narrow"/>
              </a:rPr>
              <a:t>k</a:t>
            </a:r>
            <a:r>
              <a:rPr dirty="0" sz="3500" spc="190" b="1">
                <a:solidFill>
                  <a:srgbClr val="231F20"/>
                </a:solidFill>
                <a:latin typeface="Arial Narrow"/>
                <a:cs typeface="Arial Narrow"/>
              </a:rPr>
              <a:t>e</a:t>
            </a:r>
            <a:r>
              <a:rPr dirty="0" sz="3500" spc="75" b="1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dirty="0" sz="3500" spc="-20" b="1">
                <a:solidFill>
                  <a:srgbClr val="231F20"/>
                </a:solidFill>
                <a:latin typeface="Arial Narrow"/>
                <a:cs typeface="Arial Narrow"/>
              </a:rPr>
              <a:t>s</a:t>
            </a:r>
            <a:r>
              <a:rPr dirty="0" sz="3500" spc="-60" b="1">
                <a:solidFill>
                  <a:srgbClr val="231F20"/>
                </a:solidFill>
                <a:latin typeface="Arial Narrow"/>
                <a:cs typeface="Arial Narrow"/>
              </a:rPr>
              <a:t>a</a:t>
            </a:r>
            <a:r>
              <a:rPr dirty="0" sz="3500" spc="100" b="1">
                <a:solidFill>
                  <a:srgbClr val="231F20"/>
                </a:solidFill>
                <a:latin typeface="Arial Narrow"/>
                <a:cs typeface="Arial Narrow"/>
              </a:rPr>
              <a:t>ving</a:t>
            </a:r>
            <a:r>
              <a:rPr dirty="0" sz="3500" spc="95" b="1">
                <a:solidFill>
                  <a:srgbClr val="231F20"/>
                </a:solidFill>
                <a:latin typeface="Arial Narrow"/>
                <a:cs typeface="Arial Narrow"/>
              </a:rPr>
              <a:t>s</a:t>
            </a:r>
            <a:r>
              <a:rPr dirty="0" sz="3500" spc="75" b="1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dirty="0" sz="3500" spc="75" b="1">
                <a:solidFill>
                  <a:srgbClr val="231F20"/>
                </a:solidFill>
                <a:latin typeface="Arial Narrow"/>
                <a:cs typeface="Arial Narrow"/>
              </a:rPr>
              <a:t>seriousl</a:t>
            </a:r>
            <a:r>
              <a:rPr dirty="0" sz="3500" spc="55" b="1">
                <a:solidFill>
                  <a:srgbClr val="231F20"/>
                </a:solidFill>
                <a:latin typeface="Arial Narrow"/>
                <a:cs typeface="Arial Narrow"/>
              </a:rPr>
              <a:t>y</a:t>
            </a:r>
            <a:r>
              <a:rPr dirty="0" sz="3500" spc="135" b="1">
                <a:solidFill>
                  <a:srgbClr val="231F20"/>
                </a:solidFill>
                <a:latin typeface="Arial Narrow"/>
                <a:cs typeface="Arial Narrow"/>
              </a:rPr>
              <a:t>.</a:t>
            </a:r>
            <a:r>
              <a:rPr dirty="0" sz="3500" spc="135" b="1">
                <a:solidFill>
                  <a:srgbClr val="231F20"/>
                </a:solidFill>
                <a:latin typeface="Arial Narrow"/>
                <a:cs typeface="Arial Narrow"/>
              </a:rPr>
              <a:t> </a:t>
            </a:r>
            <a:r>
              <a:rPr dirty="0" sz="3500" spc="-275">
                <a:solidFill>
                  <a:srgbClr val="231F20"/>
                </a:solidFill>
                <a:latin typeface="Arial Unicode MS"/>
                <a:cs typeface="Arial Unicode MS"/>
              </a:rPr>
              <a:t>G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i</a:t>
            </a:r>
            <a:r>
              <a:rPr dirty="0" sz="3500" spc="-150">
                <a:solidFill>
                  <a:srgbClr val="231F20"/>
                </a:solidFill>
                <a:latin typeface="Arial Unicode MS"/>
                <a:cs typeface="Arial Unicode MS"/>
              </a:rPr>
              <a:t>v</a:t>
            </a:r>
            <a:r>
              <a:rPr dirty="0" sz="3500" spc="-120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3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75">
                <a:solidFill>
                  <a:srgbClr val="231F20"/>
                </a:solidFill>
                <a:latin typeface="Arial Unicode MS"/>
                <a:cs typeface="Arial Unicode MS"/>
              </a:rPr>
              <a:t>ou</a:t>
            </a:r>
            <a:r>
              <a:rPr dirty="0" sz="3500" spc="1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38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14">
                <a:solidFill>
                  <a:srgbClr val="231F20"/>
                </a:solidFill>
                <a:latin typeface="Arial Unicode MS"/>
                <a:cs typeface="Arial Unicode MS"/>
              </a:rPr>
              <a:t>mo</a:t>
            </a:r>
            <a:r>
              <a:rPr dirty="0" sz="3500" spc="-125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10">
                <a:solidFill>
                  <a:srgbClr val="231F20"/>
                </a:solidFill>
                <a:latin typeface="Arial Unicode MS"/>
                <a:cs typeface="Arial Unicode MS"/>
              </a:rPr>
              <a:t>thly</a:t>
            </a:r>
            <a:r>
              <a:rPr dirty="0" sz="3500" spc="-3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90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459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v</a:t>
            </a:r>
            <a:r>
              <a:rPr dirty="0" sz="3500" spc="-200">
                <a:solidFill>
                  <a:srgbClr val="231F20"/>
                </a:solidFill>
                <a:latin typeface="Arial Unicode MS"/>
                <a:cs typeface="Arial Unicode MS"/>
              </a:rPr>
              <a:t>ing</a:t>
            </a:r>
            <a:r>
              <a:rPr dirty="0" sz="3500" spc="-125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05">
                <a:solidFill>
                  <a:srgbClr val="231F20"/>
                </a:solidFill>
                <a:latin typeface="Arial Unicode MS"/>
                <a:cs typeface="Arial Unicode MS"/>
              </a:rPr>
              <a:t>c</a:t>
            </a:r>
            <a:r>
              <a:rPr dirty="0" sz="3500" spc="-130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145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15">
                <a:solidFill>
                  <a:srgbClr val="231F20"/>
                </a:solidFill>
                <a:latin typeface="Arial Unicode MS"/>
                <a:cs typeface="Arial Unicode MS"/>
              </a:rPr>
              <a:t>tributio</a:t>
            </a:r>
            <a:r>
              <a:rPr dirty="0" sz="3500" spc="114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36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45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dirty="0" sz="3500" spc="-6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90">
                <a:solidFill>
                  <a:srgbClr val="231F20"/>
                </a:solidFill>
                <a:latin typeface="Arial Unicode MS"/>
                <a:cs typeface="Arial Unicode MS"/>
              </a:rPr>
              <a:t>sam</a:t>
            </a:r>
            <a:r>
              <a:rPr dirty="0" sz="3500" spc="-180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5">
                <a:solidFill>
                  <a:srgbClr val="231F20"/>
                </a:solidFill>
                <a:latin typeface="Arial Unicode MS"/>
                <a:cs typeface="Arial Unicode MS"/>
              </a:rPr>
              <a:t>priorit</a:t>
            </a:r>
            <a:r>
              <a:rPr dirty="0" sz="3500" spc="12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39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425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300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3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75">
                <a:solidFill>
                  <a:srgbClr val="231F20"/>
                </a:solidFill>
                <a:latin typeface="Arial Unicode MS"/>
                <a:cs typeface="Arial Unicode MS"/>
              </a:rPr>
              <a:t>our</a:t>
            </a:r>
            <a:r>
              <a:rPr dirty="0" sz="3500" spc="-85">
                <a:solidFill>
                  <a:srgbClr val="231F20"/>
                </a:solidFill>
                <a:latin typeface="Arial Unicode MS"/>
                <a:cs typeface="Arial Unicode MS"/>
              </a:rPr>
              <a:t> li</a:t>
            </a:r>
            <a:r>
              <a:rPr dirty="0" sz="3500" spc="-90">
                <a:solidFill>
                  <a:srgbClr val="231F20"/>
                </a:solidFill>
                <a:latin typeface="Arial Unicode MS"/>
                <a:cs typeface="Arial Unicode MS"/>
              </a:rPr>
              <a:t>v</a:t>
            </a:r>
            <a:r>
              <a:rPr dirty="0" sz="3500" spc="-120">
                <a:solidFill>
                  <a:srgbClr val="231F20"/>
                </a:solidFill>
                <a:latin typeface="Arial Unicode MS"/>
                <a:cs typeface="Arial Unicode MS"/>
              </a:rPr>
              <a:t>in</a:t>
            </a:r>
            <a:r>
              <a:rPr dirty="0" sz="3500" spc="-40">
                <a:solidFill>
                  <a:srgbClr val="231F20"/>
                </a:solidFill>
                <a:latin typeface="Arial Unicode MS"/>
                <a:cs typeface="Arial Unicode MS"/>
              </a:rPr>
              <a:t>g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50">
                <a:solidFill>
                  <a:srgbClr val="231F20"/>
                </a:solidFill>
                <a:latin typeface="Arial Unicode MS"/>
                <a:cs typeface="Arial Unicode MS"/>
              </a:rPr>
              <a:t>expenses.</a:t>
            </a:r>
            <a:endParaRPr sz="35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65263" y="1847088"/>
            <a:ext cx="2475230" cy="2321560"/>
          </a:xfrm>
          <a:custGeom>
            <a:avLst/>
            <a:gdLst/>
            <a:ahLst/>
            <a:cxnLst/>
            <a:rect l="l" t="t" r="r" b="b"/>
            <a:pathLst>
              <a:path w="2475229" h="2321560">
                <a:moveTo>
                  <a:pt x="0" y="0"/>
                </a:moveTo>
                <a:lnTo>
                  <a:pt x="2474976" y="0"/>
                </a:lnTo>
                <a:lnTo>
                  <a:pt x="2474976" y="2321560"/>
                </a:lnTo>
                <a:lnTo>
                  <a:pt x="0" y="2321560"/>
                </a:lnTo>
                <a:lnTo>
                  <a:pt x="0" y="0"/>
                </a:lnTo>
                <a:close/>
              </a:path>
            </a:pathLst>
          </a:custGeom>
          <a:solidFill>
            <a:srgbClr val="5643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76957" y="1777437"/>
            <a:ext cx="2301875" cy="2301875"/>
          </a:xfrm>
          <a:custGeom>
            <a:avLst/>
            <a:gdLst/>
            <a:ahLst/>
            <a:cxnLst/>
            <a:rect l="l" t="t" r="r" b="b"/>
            <a:pathLst>
              <a:path w="2301875" h="2301875">
                <a:moveTo>
                  <a:pt x="1124735" y="0"/>
                </a:moveTo>
                <a:lnTo>
                  <a:pt x="1030454" y="6072"/>
                </a:lnTo>
                <a:lnTo>
                  <a:pt x="936971" y="19734"/>
                </a:lnTo>
                <a:lnTo>
                  <a:pt x="846355" y="40569"/>
                </a:lnTo>
                <a:lnTo>
                  <a:pt x="758869" y="68252"/>
                </a:lnTo>
                <a:lnTo>
                  <a:pt x="674777" y="102457"/>
                </a:lnTo>
                <a:lnTo>
                  <a:pt x="594344" y="142858"/>
                </a:lnTo>
                <a:lnTo>
                  <a:pt x="517832" y="189130"/>
                </a:lnTo>
                <a:lnTo>
                  <a:pt x="445506" y="240948"/>
                </a:lnTo>
                <a:lnTo>
                  <a:pt x="377628" y="297985"/>
                </a:lnTo>
                <a:lnTo>
                  <a:pt x="314463" y="359917"/>
                </a:lnTo>
                <a:lnTo>
                  <a:pt x="256273" y="426417"/>
                </a:lnTo>
                <a:lnTo>
                  <a:pt x="203324" y="497160"/>
                </a:lnTo>
                <a:lnTo>
                  <a:pt x="155878" y="571822"/>
                </a:lnTo>
                <a:lnTo>
                  <a:pt x="114199" y="650075"/>
                </a:lnTo>
                <a:lnTo>
                  <a:pt x="78551" y="731595"/>
                </a:lnTo>
                <a:lnTo>
                  <a:pt x="49198" y="816056"/>
                </a:lnTo>
                <a:lnTo>
                  <a:pt x="26402" y="903132"/>
                </a:lnTo>
                <a:lnTo>
                  <a:pt x="10428" y="992498"/>
                </a:lnTo>
                <a:lnTo>
                  <a:pt x="1539" y="1083829"/>
                </a:lnTo>
                <a:lnTo>
                  <a:pt x="0" y="1176798"/>
                </a:lnTo>
                <a:lnTo>
                  <a:pt x="6072" y="1271074"/>
                </a:lnTo>
                <a:lnTo>
                  <a:pt x="19734" y="1364565"/>
                </a:lnTo>
                <a:lnTo>
                  <a:pt x="40570" y="1455181"/>
                </a:lnTo>
                <a:lnTo>
                  <a:pt x="68253" y="1542667"/>
                </a:lnTo>
                <a:lnTo>
                  <a:pt x="102458" y="1626758"/>
                </a:lnTo>
                <a:lnTo>
                  <a:pt x="142860" y="1707191"/>
                </a:lnTo>
                <a:lnTo>
                  <a:pt x="189133" y="1783703"/>
                </a:lnTo>
                <a:lnTo>
                  <a:pt x="240951" y="1856030"/>
                </a:lnTo>
                <a:lnTo>
                  <a:pt x="297989" y="1923908"/>
                </a:lnTo>
                <a:lnTo>
                  <a:pt x="359921" y="1987073"/>
                </a:lnTo>
                <a:lnTo>
                  <a:pt x="426422" y="2045262"/>
                </a:lnTo>
                <a:lnTo>
                  <a:pt x="497166" y="2098211"/>
                </a:lnTo>
                <a:lnTo>
                  <a:pt x="571827" y="2145657"/>
                </a:lnTo>
                <a:lnTo>
                  <a:pt x="650081" y="2187336"/>
                </a:lnTo>
                <a:lnTo>
                  <a:pt x="731600" y="2222984"/>
                </a:lnTo>
                <a:lnTo>
                  <a:pt x="816061" y="2252338"/>
                </a:lnTo>
                <a:lnTo>
                  <a:pt x="903137" y="2275133"/>
                </a:lnTo>
                <a:lnTo>
                  <a:pt x="992502" y="2291107"/>
                </a:lnTo>
                <a:lnTo>
                  <a:pt x="1083832" y="2299996"/>
                </a:lnTo>
                <a:lnTo>
                  <a:pt x="1176800" y="2301536"/>
                </a:lnTo>
                <a:lnTo>
                  <a:pt x="1271081" y="2295463"/>
                </a:lnTo>
                <a:lnTo>
                  <a:pt x="1364565" y="2281801"/>
                </a:lnTo>
                <a:lnTo>
                  <a:pt x="1455181" y="2260966"/>
                </a:lnTo>
                <a:lnTo>
                  <a:pt x="1542667" y="2233283"/>
                </a:lnTo>
                <a:lnTo>
                  <a:pt x="1626758" y="2199077"/>
                </a:lnTo>
                <a:lnTo>
                  <a:pt x="1707191" y="2158676"/>
                </a:lnTo>
                <a:lnTo>
                  <a:pt x="1783703" y="2112403"/>
                </a:lnTo>
                <a:lnTo>
                  <a:pt x="1856030" y="2060585"/>
                </a:lnTo>
                <a:lnTo>
                  <a:pt x="1923908" y="2003547"/>
                </a:lnTo>
                <a:lnTo>
                  <a:pt x="1987073" y="1941615"/>
                </a:lnTo>
                <a:lnTo>
                  <a:pt x="2045262" y="1875114"/>
                </a:lnTo>
                <a:lnTo>
                  <a:pt x="2098211" y="1804370"/>
                </a:lnTo>
                <a:lnTo>
                  <a:pt x="2145657" y="1729708"/>
                </a:lnTo>
                <a:lnTo>
                  <a:pt x="2187336" y="1651455"/>
                </a:lnTo>
                <a:lnTo>
                  <a:pt x="2222984" y="1569935"/>
                </a:lnTo>
                <a:lnTo>
                  <a:pt x="2252338" y="1485474"/>
                </a:lnTo>
                <a:lnTo>
                  <a:pt x="2275133" y="1398399"/>
                </a:lnTo>
                <a:lnTo>
                  <a:pt x="2291107" y="1309033"/>
                </a:lnTo>
                <a:lnTo>
                  <a:pt x="2299996" y="1217703"/>
                </a:lnTo>
                <a:lnTo>
                  <a:pt x="2301536" y="1124735"/>
                </a:lnTo>
                <a:lnTo>
                  <a:pt x="2295463" y="1030454"/>
                </a:lnTo>
                <a:lnTo>
                  <a:pt x="2281801" y="936971"/>
                </a:lnTo>
                <a:lnTo>
                  <a:pt x="2260966" y="846355"/>
                </a:lnTo>
                <a:lnTo>
                  <a:pt x="2233283" y="758869"/>
                </a:lnTo>
                <a:lnTo>
                  <a:pt x="2199077" y="674777"/>
                </a:lnTo>
                <a:lnTo>
                  <a:pt x="2158676" y="594344"/>
                </a:lnTo>
                <a:lnTo>
                  <a:pt x="2112403" y="517832"/>
                </a:lnTo>
                <a:lnTo>
                  <a:pt x="2060585" y="445506"/>
                </a:lnTo>
                <a:lnTo>
                  <a:pt x="2003547" y="377628"/>
                </a:lnTo>
                <a:lnTo>
                  <a:pt x="1941615" y="314463"/>
                </a:lnTo>
                <a:lnTo>
                  <a:pt x="1875114" y="256273"/>
                </a:lnTo>
                <a:lnTo>
                  <a:pt x="1804370" y="203324"/>
                </a:lnTo>
                <a:lnTo>
                  <a:pt x="1729708" y="155878"/>
                </a:lnTo>
                <a:lnTo>
                  <a:pt x="1651455" y="114199"/>
                </a:lnTo>
                <a:lnTo>
                  <a:pt x="1569935" y="78551"/>
                </a:lnTo>
                <a:lnTo>
                  <a:pt x="1485474" y="49198"/>
                </a:lnTo>
                <a:lnTo>
                  <a:pt x="1398399" y="26402"/>
                </a:lnTo>
                <a:lnTo>
                  <a:pt x="1309033" y="10428"/>
                </a:lnTo>
                <a:lnTo>
                  <a:pt x="1217703" y="1539"/>
                </a:lnTo>
                <a:lnTo>
                  <a:pt x="1124735" y="0"/>
                </a:lnTo>
                <a:close/>
              </a:path>
            </a:pathLst>
          </a:custGeom>
          <a:solidFill>
            <a:srgbClr val="DB932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749167" y="1758947"/>
            <a:ext cx="2301875" cy="2302510"/>
          </a:xfrm>
          <a:custGeom>
            <a:avLst/>
            <a:gdLst/>
            <a:ahLst/>
            <a:cxnLst/>
            <a:rect l="l" t="t" r="r" b="b"/>
            <a:pathLst>
              <a:path w="2301875" h="2302510">
                <a:moveTo>
                  <a:pt x="1155607" y="0"/>
                </a:moveTo>
                <a:lnTo>
                  <a:pt x="1114151" y="622"/>
                </a:lnTo>
                <a:lnTo>
                  <a:pt x="1072444" y="2746"/>
                </a:lnTo>
                <a:lnTo>
                  <a:pt x="1030517" y="6394"/>
                </a:lnTo>
                <a:lnTo>
                  <a:pt x="937035" y="20056"/>
                </a:lnTo>
                <a:lnTo>
                  <a:pt x="846419" y="40893"/>
                </a:lnTo>
                <a:lnTo>
                  <a:pt x="758932" y="68579"/>
                </a:lnTo>
                <a:lnTo>
                  <a:pt x="674839" y="102787"/>
                </a:lnTo>
                <a:lnTo>
                  <a:pt x="594402" y="143193"/>
                </a:lnTo>
                <a:lnTo>
                  <a:pt x="517887" y="189470"/>
                </a:lnTo>
                <a:lnTo>
                  <a:pt x="445556" y="241293"/>
                </a:lnTo>
                <a:lnTo>
                  <a:pt x="377674" y="298336"/>
                </a:lnTo>
                <a:lnTo>
                  <a:pt x="314504" y="360274"/>
                </a:lnTo>
                <a:lnTo>
                  <a:pt x="256309" y="426780"/>
                </a:lnTo>
                <a:lnTo>
                  <a:pt x="203355" y="497529"/>
                </a:lnTo>
                <a:lnTo>
                  <a:pt x="155904" y="572195"/>
                </a:lnTo>
                <a:lnTo>
                  <a:pt x="114220" y="650453"/>
                </a:lnTo>
                <a:lnTo>
                  <a:pt x="78567" y="731977"/>
                </a:lnTo>
                <a:lnTo>
                  <a:pt x="49209" y="816441"/>
                </a:lnTo>
                <a:lnTo>
                  <a:pt x="26409" y="903520"/>
                </a:lnTo>
                <a:lnTo>
                  <a:pt x="10432" y="992888"/>
                </a:lnTo>
                <a:lnTo>
                  <a:pt x="1541" y="1084218"/>
                </a:lnTo>
                <a:lnTo>
                  <a:pt x="0" y="1177186"/>
                </a:lnTo>
                <a:lnTo>
                  <a:pt x="6072" y="1271466"/>
                </a:lnTo>
                <a:lnTo>
                  <a:pt x="15857" y="1343155"/>
                </a:lnTo>
                <a:lnTo>
                  <a:pt x="29881" y="1413211"/>
                </a:lnTo>
                <a:lnTo>
                  <a:pt x="47999" y="1481513"/>
                </a:lnTo>
                <a:lnTo>
                  <a:pt x="70064" y="1547942"/>
                </a:lnTo>
                <a:lnTo>
                  <a:pt x="95931" y="1612379"/>
                </a:lnTo>
                <a:lnTo>
                  <a:pt x="125451" y="1674703"/>
                </a:lnTo>
                <a:lnTo>
                  <a:pt x="158480" y="1734795"/>
                </a:lnTo>
                <a:lnTo>
                  <a:pt x="194871" y="1792536"/>
                </a:lnTo>
                <a:lnTo>
                  <a:pt x="234477" y="1847806"/>
                </a:lnTo>
                <a:lnTo>
                  <a:pt x="277153" y="1900484"/>
                </a:lnTo>
                <a:lnTo>
                  <a:pt x="313773" y="1941148"/>
                </a:lnTo>
                <a:lnTo>
                  <a:pt x="352232" y="1979985"/>
                </a:lnTo>
                <a:lnTo>
                  <a:pt x="392452" y="2016934"/>
                </a:lnTo>
                <a:lnTo>
                  <a:pt x="434357" y="2051932"/>
                </a:lnTo>
                <a:lnTo>
                  <a:pt x="477870" y="2084917"/>
                </a:lnTo>
                <a:lnTo>
                  <a:pt x="522914" y="2115828"/>
                </a:lnTo>
                <a:lnTo>
                  <a:pt x="569411" y="2144602"/>
                </a:lnTo>
                <a:lnTo>
                  <a:pt x="617286" y="2171177"/>
                </a:lnTo>
                <a:lnTo>
                  <a:pt x="666460" y="2195490"/>
                </a:lnTo>
                <a:lnTo>
                  <a:pt x="716857" y="2217480"/>
                </a:lnTo>
                <a:lnTo>
                  <a:pt x="768401" y="2237084"/>
                </a:lnTo>
                <a:lnTo>
                  <a:pt x="821013" y="2254240"/>
                </a:lnTo>
                <a:lnTo>
                  <a:pt x="874617" y="2268887"/>
                </a:lnTo>
                <a:lnTo>
                  <a:pt x="929136" y="2280961"/>
                </a:lnTo>
                <a:lnTo>
                  <a:pt x="984493" y="2290401"/>
                </a:lnTo>
                <a:lnTo>
                  <a:pt x="1040612" y="2297145"/>
                </a:lnTo>
                <a:lnTo>
                  <a:pt x="1097414" y="2301130"/>
                </a:lnTo>
                <a:lnTo>
                  <a:pt x="1154824" y="2302294"/>
                </a:lnTo>
                <a:lnTo>
                  <a:pt x="1212764" y="2300575"/>
                </a:lnTo>
                <a:lnTo>
                  <a:pt x="1271016" y="2295923"/>
                </a:lnTo>
                <a:lnTo>
                  <a:pt x="1364637" y="2282249"/>
                </a:lnTo>
                <a:lnTo>
                  <a:pt x="1455250" y="2261412"/>
                </a:lnTo>
                <a:lnTo>
                  <a:pt x="1542730" y="2233727"/>
                </a:lnTo>
                <a:lnTo>
                  <a:pt x="1626814" y="2199519"/>
                </a:lnTo>
                <a:lnTo>
                  <a:pt x="1707240" y="2159114"/>
                </a:lnTo>
                <a:lnTo>
                  <a:pt x="1783743" y="2112838"/>
                </a:lnTo>
                <a:lnTo>
                  <a:pt x="1856061" y="2061016"/>
                </a:lnTo>
                <a:lnTo>
                  <a:pt x="1923929" y="2003974"/>
                </a:lnTo>
                <a:lnTo>
                  <a:pt x="1987084" y="1942037"/>
                </a:lnTo>
                <a:lnTo>
                  <a:pt x="2045263" y="1875532"/>
                </a:lnTo>
                <a:lnTo>
                  <a:pt x="2098202" y="1804784"/>
                </a:lnTo>
                <a:lnTo>
                  <a:pt x="2145639" y="1730118"/>
                </a:lnTo>
                <a:lnTo>
                  <a:pt x="2187308" y="1651861"/>
                </a:lnTo>
                <a:lnTo>
                  <a:pt x="2222948" y="1570338"/>
                </a:lnTo>
                <a:lnTo>
                  <a:pt x="2252294" y="1485875"/>
                </a:lnTo>
                <a:lnTo>
                  <a:pt x="2275083" y="1398797"/>
                </a:lnTo>
                <a:lnTo>
                  <a:pt x="2291051" y="1309430"/>
                </a:lnTo>
                <a:lnTo>
                  <a:pt x="2299936" y="1218099"/>
                </a:lnTo>
                <a:lnTo>
                  <a:pt x="2301473" y="1125132"/>
                </a:lnTo>
                <a:lnTo>
                  <a:pt x="2295374" y="1030659"/>
                </a:lnTo>
                <a:lnTo>
                  <a:pt x="2288697" y="978464"/>
                </a:lnTo>
                <a:lnTo>
                  <a:pt x="2279728" y="926928"/>
                </a:lnTo>
                <a:lnTo>
                  <a:pt x="2268546" y="876289"/>
                </a:lnTo>
                <a:lnTo>
                  <a:pt x="2255209" y="826594"/>
                </a:lnTo>
                <a:lnTo>
                  <a:pt x="2239773" y="777887"/>
                </a:lnTo>
                <a:lnTo>
                  <a:pt x="2222294" y="730215"/>
                </a:lnTo>
                <a:lnTo>
                  <a:pt x="2202827" y="683623"/>
                </a:lnTo>
                <a:lnTo>
                  <a:pt x="2181429" y="638156"/>
                </a:lnTo>
                <a:lnTo>
                  <a:pt x="2158156" y="593861"/>
                </a:lnTo>
                <a:lnTo>
                  <a:pt x="2133065" y="550782"/>
                </a:lnTo>
                <a:lnTo>
                  <a:pt x="2106210" y="508966"/>
                </a:lnTo>
                <a:lnTo>
                  <a:pt x="2077649" y="468458"/>
                </a:lnTo>
                <a:lnTo>
                  <a:pt x="2047438" y="429304"/>
                </a:lnTo>
                <a:lnTo>
                  <a:pt x="2015632" y="391549"/>
                </a:lnTo>
                <a:lnTo>
                  <a:pt x="1982289" y="355239"/>
                </a:lnTo>
                <a:lnTo>
                  <a:pt x="1947463" y="320419"/>
                </a:lnTo>
                <a:lnTo>
                  <a:pt x="1911211" y="287136"/>
                </a:lnTo>
                <a:lnTo>
                  <a:pt x="1873589" y="255434"/>
                </a:lnTo>
                <a:lnTo>
                  <a:pt x="1834653" y="225359"/>
                </a:lnTo>
                <a:lnTo>
                  <a:pt x="1794460" y="196957"/>
                </a:lnTo>
                <a:lnTo>
                  <a:pt x="1761624" y="175557"/>
                </a:lnTo>
                <a:lnTo>
                  <a:pt x="1728051" y="155268"/>
                </a:lnTo>
                <a:lnTo>
                  <a:pt x="1693771" y="136115"/>
                </a:lnTo>
                <a:lnTo>
                  <a:pt x="1658812" y="118121"/>
                </a:lnTo>
                <a:lnTo>
                  <a:pt x="1623204" y="101307"/>
                </a:lnTo>
                <a:lnTo>
                  <a:pt x="1586974" y="85698"/>
                </a:lnTo>
                <a:lnTo>
                  <a:pt x="1550151" y="71315"/>
                </a:lnTo>
                <a:lnTo>
                  <a:pt x="1512764" y="58183"/>
                </a:lnTo>
                <a:lnTo>
                  <a:pt x="1474841" y="46322"/>
                </a:lnTo>
                <a:lnTo>
                  <a:pt x="1436411" y="35758"/>
                </a:lnTo>
                <a:lnTo>
                  <a:pt x="1397502" y="26511"/>
                </a:lnTo>
                <a:lnTo>
                  <a:pt x="1358144" y="18606"/>
                </a:lnTo>
                <a:lnTo>
                  <a:pt x="1318365" y="12065"/>
                </a:lnTo>
                <a:lnTo>
                  <a:pt x="1278193" y="6911"/>
                </a:lnTo>
                <a:lnTo>
                  <a:pt x="1237657" y="3167"/>
                </a:lnTo>
                <a:lnTo>
                  <a:pt x="1196785" y="855"/>
                </a:lnTo>
                <a:lnTo>
                  <a:pt x="1155607" y="0"/>
                </a:lnTo>
                <a:close/>
              </a:path>
            </a:pathLst>
          </a:custGeom>
          <a:solidFill>
            <a:srgbClr val="ECC0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49171" y="1758944"/>
            <a:ext cx="1794510" cy="1900555"/>
          </a:xfrm>
          <a:custGeom>
            <a:avLst/>
            <a:gdLst/>
            <a:ahLst/>
            <a:cxnLst/>
            <a:rect l="l" t="t" r="r" b="b"/>
            <a:pathLst>
              <a:path w="1794509" h="1900554">
                <a:moveTo>
                  <a:pt x="1155607" y="0"/>
                </a:moveTo>
                <a:lnTo>
                  <a:pt x="1114151" y="622"/>
                </a:lnTo>
                <a:lnTo>
                  <a:pt x="1072444" y="2745"/>
                </a:lnTo>
                <a:lnTo>
                  <a:pt x="1030607" y="6385"/>
                </a:lnTo>
                <a:lnTo>
                  <a:pt x="937034" y="20056"/>
                </a:lnTo>
                <a:lnTo>
                  <a:pt x="846416" y="40893"/>
                </a:lnTo>
                <a:lnTo>
                  <a:pt x="758928" y="68579"/>
                </a:lnTo>
                <a:lnTo>
                  <a:pt x="674834" y="102788"/>
                </a:lnTo>
                <a:lnTo>
                  <a:pt x="594397" y="143194"/>
                </a:lnTo>
                <a:lnTo>
                  <a:pt x="517881" y="189472"/>
                </a:lnTo>
                <a:lnTo>
                  <a:pt x="445551" y="241296"/>
                </a:lnTo>
                <a:lnTo>
                  <a:pt x="377668" y="298340"/>
                </a:lnTo>
                <a:lnTo>
                  <a:pt x="314499" y="360278"/>
                </a:lnTo>
                <a:lnTo>
                  <a:pt x="256305" y="426785"/>
                </a:lnTo>
                <a:lnTo>
                  <a:pt x="203351" y="497535"/>
                </a:lnTo>
                <a:lnTo>
                  <a:pt x="155900" y="572203"/>
                </a:lnTo>
                <a:lnTo>
                  <a:pt x="114217" y="650462"/>
                </a:lnTo>
                <a:lnTo>
                  <a:pt x="78565" y="731986"/>
                </a:lnTo>
                <a:lnTo>
                  <a:pt x="49207" y="816451"/>
                </a:lnTo>
                <a:lnTo>
                  <a:pt x="26408" y="903531"/>
                </a:lnTo>
                <a:lnTo>
                  <a:pt x="10431" y="992899"/>
                </a:lnTo>
                <a:lnTo>
                  <a:pt x="1541" y="1084230"/>
                </a:lnTo>
                <a:lnTo>
                  <a:pt x="0" y="1177198"/>
                </a:lnTo>
                <a:lnTo>
                  <a:pt x="6072" y="1271478"/>
                </a:lnTo>
                <a:lnTo>
                  <a:pt x="15857" y="1343167"/>
                </a:lnTo>
                <a:lnTo>
                  <a:pt x="29881" y="1413222"/>
                </a:lnTo>
                <a:lnTo>
                  <a:pt x="47999" y="1481523"/>
                </a:lnTo>
                <a:lnTo>
                  <a:pt x="70065" y="1547950"/>
                </a:lnTo>
                <a:lnTo>
                  <a:pt x="95931" y="1612386"/>
                </a:lnTo>
                <a:lnTo>
                  <a:pt x="125451" y="1674709"/>
                </a:lnTo>
                <a:lnTo>
                  <a:pt x="158480" y="1734802"/>
                </a:lnTo>
                <a:lnTo>
                  <a:pt x="194871" y="1792543"/>
                </a:lnTo>
                <a:lnTo>
                  <a:pt x="234478" y="1847815"/>
                </a:lnTo>
                <a:lnTo>
                  <a:pt x="277146" y="1900488"/>
                </a:lnTo>
                <a:lnTo>
                  <a:pt x="1794449" y="196970"/>
                </a:lnTo>
                <a:lnTo>
                  <a:pt x="1761624" y="175557"/>
                </a:lnTo>
                <a:lnTo>
                  <a:pt x="1728051" y="155271"/>
                </a:lnTo>
                <a:lnTo>
                  <a:pt x="1693771" y="136119"/>
                </a:lnTo>
                <a:lnTo>
                  <a:pt x="1658813" y="118125"/>
                </a:lnTo>
                <a:lnTo>
                  <a:pt x="1623204" y="101312"/>
                </a:lnTo>
                <a:lnTo>
                  <a:pt x="1586974" y="85703"/>
                </a:lnTo>
                <a:lnTo>
                  <a:pt x="1550151" y="71320"/>
                </a:lnTo>
                <a:lnTo>
                  <a:pt x="1512764" y="58187"/>
                </a:lnTo>
                <a:lnTo>
                  <a:pt x="1474841" y="46327"/>
                </a:lnTo>
                <a:lnTo>
                  <a:pt x="1436411" y="35762"/>
                </a:lnTo>
                <a:lnTo>
                  <a:pt x="1397503" y="26515"/>
                </a:lnTo>
                <a:lnTo>
                  <a:pt x="1358144" y="18609"/>
                </a:lnTo>
                <a:lnTo>
                  <a:pt x="1318365" y="12068"/>
                </a:lnTo>
                <a:lnTo>
                  <a:pt x="1278193" y="6913"/>
                </a:lnTo>
                <a:lnTo>
                  <a:pt x="1237657" y="3168"/>
                </a:lnTo>
                <a:lnTo>
                  <a:pt x="1196785" y="856"/>
                </a:lnTo>
                <a:lnTo>
                  <a:pt x="11556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959886" y="1970059"/>
            <a:ext cx="1880235" cy="1880235"/>
          </a:xfrm>
          <a:custGeom>
            <a:avLst/>
            <a:gdLst/>
            <a:ahLst/>
            <a:cxnLst/>
            <a:rect l="l" t="t" r="r" b="b"/>
            <a:pathLst>
              <a:path w="1880234" h="1880235">
                <a:moveTo>
                  <a:pt x="1875137" y="841763"/>
                </a:moveTo>
                <a:lnTo>
                  <a:pt x="1880098" y="918781"/>
                </a:lnTo>
                <a:lnTo>
                  <a:pt x="1878840" y="994725"/>
                </a:lnTo>
                <a:lnTo>
                  <a:pt x="1871579" y="1069331"/>
                </a:lnTo>
                <a:lnTo>
                  <a:pt x="1858530" y="1142332"/>
                </a:lnTo>
                <a:lnTo>
                  <a:pt x="1839909" y="1213463"/>
                </a:lnTo>
                <a:lnTo>
                  <a:pt x="1815931" y="1282457"/>
                </a:lnTo>
                <a:lnTo>
                  <a:pt x="1786810" y="1349049"/>
                </a:lnTo>
                <a:lnTo>
                  <a:pt x="1752764" y="1412973"/>
                </a:lnTo>
                <a:lnTo>
                  <a:pt x="1714006" y="1473962"/>
                </a:lnTo>
                <a:lnTo>
                  <a:pt x="1670753" y="1531751"/>
                </a:lnTo>
                <a:lnTo>
                  <a:pt x="1623219" y="1586074"/>
                </a:lnTo>
                <a:lnTo>
                  <a:pt x="1571620" y="1636665"/>
                </a:lnTo>
                <a:lnTo>
                  <a:pt x="1516172" y="1683258"/>
                </a:lnTo>
                <a:lnTo>
                  <a:pt x="1457089" y="1725587"/>
                </a:lnTo>
                <a:lnTo>
                  <a:pt x="1394588" y="1763386"/>
                </a:lnTo>
                <a:lnTo>
                  <a:pt x="1328882" y="1796389"/>
                </a:lnTo>
                <a:lnTo>
                  <a:pt x="1260189" y="1824330"/>
                </a:lnTo>
                <a:lnTo>
                  <a:pt x="1188723" y="1846944"/>
                </a:lnTo>
                <a:lnTo>
                  <a:pt x="1114700" y="1863964"/>
                </a:lnTo>
                <a:lnTo>
                  <a:pt x="1038334" y="1875124"/>
                </a:lnTo>
                <a:lnTo>
                  <a:pt x="961317" y="1880085"/>
                </a:lnTo>
                <a:lnTo>
                  <a:pt x="885372" y="1878827"/>
                </a:lnTo>
                <a:lnTo>
                  <a:pt x="810766" y="1871567"/>
                </a:lnTo>
                <a:lnTo>
                  <a:pt x="737764" y="1858518"/>
                </a:lnTo>
                <a:lnTo>
                  <a:pt x="666632" y="1839896"/>
                </a:lnTo>
                <a:lnTo>
                  <a:pt x="597637" y="1815918"/>
                </a:lnTo>
                <a:lnTo>
                  <a:pt x="531044" y="1786798"/>
                </a:lnTo>
                <a:lnTo>
                  <a:pt x="467120" y="1752751"/>
                </a:lnTo>
                <a:lnTo>
                  <a:pt x="406130" y="1713993"/>
                </a:lnTo>
                <a:lnTo>
                  <a:pt x="348340" y="1670740"/>
                </a:lnTo>
                <a:lnTo>
                  <a:pt x="294016" y="1623206"/>
                </a:lnTo>
                <a:lnTo>
                  <a:pt x="243424" y="1571607"/>
                </a:lnTo>
                <a:lnTo>
                  <a:pt x="196830" y="1516159"/>
                </a:lnTo>
                <a:lnTo>
                  <a:pt x="154501" y="1457076"/>
                </a:lnTo>
                <a:lnTo>
                  <a:pt x="116701" y="1394575"/>
                </a:lnTo>
                <a:lnTo>
                  <a:pt x="83697" y="1328870"/>
                </a:lnTo>
                <a:lnTo>
                  <a:pt x="55755" y="1260177"/>
                </a:lnTo>
                <a:lnTo>
                  <a:pt x="33141" y="1188710"/>
                </a:lnTo>
                <a:lnTo>
                  <a:pt x="16121" y="1114687"/>
                </a:lnTo>
                <a:lnTo>
                  <a:pt x="4960" y="1038321"/>
                </a:lnTo>
                <a:lnTo>
                  <a:pt x="0" y="961304"/>
                </a:lnTo>
                <a:lnTo>
                  <a:pt x="1257" y="885360"/>
                </a:lnTo>
                <a:lnTo>
                  <a:pt x="8519" y="810754"/>
                </a:lnTo>
                <a:lnTo>
                  <a:pt x="21568" y="737752"/>
                </a:lnTo>
                <a:lnTo>
                  <a:pt x="40190" y="666622"/>
                </a:lnTo>
                <a:lnTo>
                  <a:pt x="64169" y="597627"/>
                </a:lnTo>
                <a:lnTo>
                  <a:pt x="93290" y="531035"/>
                </a:lnTo>
                <a:lnTo>
                  <a:pt x="127338" y="467112"/>
                </a:lnTo>
                <a:lnTo>
                  <a:pt x="166097" y="406123"/>
                </a:lnTo>
                <a:lnTo>
                  <a:pt x="209351" y="348333"/>
                </a:lnTo>
                <a:lnTo>
                  <a:pt x="256886" y="294011"/>
                </a:lnTo>
                <a:lnTo>
                  <a:pt x="308485" y="243420"/>
                </a:lnTo>
                <a:lnTo>
                  <a:pt x="363935" y="196827"/>
                </a:lnTo>
                <a:lnTo>
                  <a:pt x="423018" y="154498"/>
                </a:lnTo>
                <a:lnTo>
                  <a:pt x="485520" y="116699"/>
                </a:lnTo>
                <a:lnTo>
                  <a:pt x="551226" y="83696"/>
                </a:lnTo>
                <a:lnTo>
                  <a:pt x="619920" y="55754"/>
                </a:lnTo>
                <a:lnTo>
                  <a:pt x="691386" y="33141"/>
                </a:lnTo>
                <a:lnTo>
                  <a:pt x="765410" y="16121"/>
                </a:lnTo>
                <a:lnTo>
                  <a:pt x="841776" y="4960"/>
                </a:lnTo>
                <a:lnTo>
                  <a:pt x="918793" y="0"/>
                </a:lnTo>
                <a:lnTo>
                  <a:pt x="994738" y="1257"/>
                </a:lnTo>
                <a:lnTo>
                  <a:pt x="1069344" y="8518"/>
                </a:lnTo>
                <a:lnTo>
                  <a:pt x="1142345" y="21567"/>
                </a:lnTo>
                <a:lnTo>
                  <a:pt x="1213476" y="40188"/>
                </a:lnTo>
                <a:lnTo>
                  <a:pt x="1282470" y="64167"/>
                </a:lnTo>
                <a:lnTo>
                  <a:pt x="1349062" y="93287"/>
                </a:lnTo>
                <a:lnTo>
                  <a:pt x="1412985" y="127334"/>
                </a:lnTo>
                <a:lnTo>
                  <a:pt x="1473975" y="166091"/>
                </a:lnTo>
                <a:lnTo>
                  <a:pt x="1531764" y="209345"/>
                </a:lnTo>
                <a:lnTo>
                  <a:pt x="1586087" y="256878"/>
                </a:lnTo>
                <a:lnTo>
                  <a:pt x="1636678" y="308477"/>
                </a:lnTo>
                <a:lnTo>
                  <a:pt x="1683270" y="363926"/>
                </a:lnTo>
                <a:lnTo>
                  <a:pt x="1725599" y="423008"/>
                </a:lnTo>
                <a:lnTo>
                  <a:pt x="1763398" y="485510"/>
                </a:lnTo>
                <a:lnTo>
                  <a:pt x="1796401" y="551215"/>
                </a:lnTo>
                <a:lnTo>
                  <a:pt x="1824343" y="619908"/>
                </a:lnTo>
                <a:lnTo>
                  <a:pt x="1846956" y="691374"/>
                </a:lnTo>
                <a:lnTo>
                  <a:pt x="1863976" y="765398"/>
                </a:lnTo>
                <a:lnTo>
                  <a:pt x="1875137" y="841763"/>
                </a:lnTo>
              </a:path>
            </a:pathLst>
          </a:custGeom>
          <a:ln w="137337">
            <a:solidFill>
              <a:srgbClr val="F0A0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608779" y="2353964"/>
            <a:ext cx="589915" cy="1092200"/>
          </a:xfrm>
          <a:custGeom>
            <a:avLst/>
            <a:gdLst/>
            <a:ahLst/>
            <a:cxnLst/>
            <a:rect l="l" t="t" r="r" b="b"/>
            <a:pathLst>
              <a:path w="589915" h="1092200">
                <a:moveTo>
                  <a:pt x="364058" y="946696"/>
                </a:moveTo>
                <a:lnTo>
                  <a:pt x="305789" y="946696"/>
                </a:lnTo>
                <a:lnTo>
                  <a:pt x="319320" y="1075251"/>
                </a:lnTo>
                <a:lnTo>
                  <a:pt x="324061" y="1085486"/>
                </a:lnTo>
                <a:lnTo>
                  <a:pt x="333843" y="1090704"/>
                </a:lnTo>
                <a:lnTo>
                  <a:pt x="347709" y="1091811"/>
                </a:lnTo>
                <a:lnTo>
                  <a:pt x="364701" y="1089714"/>
                </a:lnTo>
                <a:lnTo>
                  <a:pt x="374130" y="1081303"/>
                </a:lnTo>
                <a:lnTo>
                  <a:pt x="376820" y="1068133"/>
                </a:lnTo>
                <a:lnTo>
                  <a:pt x="364058" y="946696"/>
                </a:lnTo>
                <a:close/>
              </a:path>
              <a:path w="589915" h="1092200">
                <a:moveTo>
                  <a:pt x="112693" y="764934"/>
                </a:moveTo>
                <a:lnTo>
                  <a:pt x="55002" y="836688"/>
                </a:lnTo>
                <a:lnTo>
                  <a:pt x="50276" y="853403"/>
                </a:lnTo>
                <a:lnTo>
                  <a:pt x="52934" y="862625"/>
                </a:lnTo>
                <a:lnTo>
                  <a:pt x="85099" y="888717"/>
                </a:lnTo>
                <a:lnTo>
                  <a:pt x="120522" y="907924"/>
                </a:lnTo>
                <a:lnTo>
                  <a:pt x="156386" y="922858"/>
                </a:lnTo>
                <a:lnTo>
                  <a:pt x="199594" y="935779"/>
                </a:lnTo>
                <a:lnTo>
                  <a:pt x="249583" y="944465"/>
                </a:lnTo>
                <a:lnTo>
                  <a:pt x="286397" y="946806"/>
                </a:lnTo>
                <a:lnTo>
                  <a:pt x="364058" y="946696"/>
                </a:lnTo>
                <a:lnTo>
                  <a:pt x="363422" y="940638"/>
                </a:lnTo>
                <a:lnTo>
                  <a:pt x="384905" y="936097"/>
                </a:lnTo>
                <a:lnTo>
                  <a:pt x="425294" y="923744"/>
                </a:lnTo>
                <a:lnTo>
                  <a:pt x="461987" y="907284"/>
                </a:lnTo>
                <a:lnTo>
                  <a:pt x="494673" y="887025"/>
                </a:lnTo>
                <a:lnTo>
                  <a:pt x="535513" y="850185"/>
                </a:lnTo>
                <a:lnTo>
                  <a:pt x="547968" y="834627"/>
                </a:lnTo>
                <a:lnTo>
                  <a:pt x="288849" y="834627"/>
                </a:lnTo>
                <a:lnTo>
                  <a:pt x="272331" y="832310"/>
                </a:lnTo>
                <a:lnTo>
                  <a:pt x="224712" y="820034"/>
                </a:lnTo>
                <a:lnTo>
                  <a:pt x="182057" y="802950"/>
                </a:lnTo>
                <a:lnTo>
                  <a:pt x="147010" y="785140"/>
                </a:lnTo>
                <a:lnTo>
                  <a:pt x="129179" y="774880"/>
                </a:lnTo>
                <a:lnTo>
                  <a:pt x="112693" y="764934"/>
                </a:lnTo>
                <a:close/>
              </a:path>
              <a:path w="589915" h="1092200">
                <a:moveTo>
                  <a:pt x="243470" y="0"/>
                </a:moveTo>
                <a:lnTo>
                  <a:pt x="221846" y="4372"/>
                </a:lnTo>
                <a:lnTo>
                  <a:pt x="212912" y="13677"/>
                </a:lnTo>
                <a:lnTo>
                  <a:pt x="210374" y="27038"/>
                </a:lnTo>
                <a:lnTo>
                  <a:pt x="214501" y="66268"/>
                </a:lnTo>
                <a:lnTo>
                  <a:pt x="193926" y="70713"/>
                </a:lnTo>
                <a:lnTo>
                  <a:pt x="155291" y="82892"/>
                </a:lnTo>
                <a:lnTo>
                  <a:pt x="120249" y="99223"/>
                </a:lnTo>
                <a:lnTo>
                  <a:pt x="75061" y="130884"/>
                </a:lnTo>
                <a:lnTo>
                  <a:pt x="39589" y="170292"/>
                </a:lnTo>
                <a:lnTo>
                  <a:pt x="14815" y="216493"/>
                </a:lnTo>
                <a:lnTo>
                  <a:pt x="1715" y="268530"/>
                </a:lnTo>
                <a:lnTo>
                  <a:pt x="0" y="306711"/>
                </a:lnTo>
                <a:lnTo>
                  <a:pt x="1268" y="325450"/>
                </a:lnTo>
                <a:lnTo>
                  <a:pt x="9378" y="366589"/>
                </a:lnTo>
                <a:lnTo>
                  <a:pt x="23917" y="402733"/>
                </a:lnTo>
                <a:lnTo>
                  <a:pt x="55833" y="448419"/>
                </a:lnTo>
                <a:lnTo>
                  <a:pt x="97212" y="485020"/>
                </a:lnTo>
                <a:lnTo>
                  <a:pt x="145052" y="513832"/>
                </a:lnTo>
                <a:lnTo>
                  <a:pt x="196352" y="536149"/>
                </a:lnTo>
                <a:lnTo>
                  <a:pt x="248110" y="553264"/>
                </a:lnTo>
                <a:lnTo>
                  <a:pt x="264946" y="558038"/>
                </a:lnTo>
                <a:lnTo>
                  <a:pt x="288849" y="834627"/>
                </a:lnTo>
                <a:lnTo>
                  <a:pt x="547968" y="834627"/>
                </a:lnTo>
                <a:lnTo>
                  <a:pt x="548420" y="833970"/>
                </a:lnTo>
                <a:lnTo>
                  <a:pt x="352208" y="833970"/>
                </a:lnTo>
                <a:lnTo>
                  <a:pt x="337592" y="583859"/>
                </a:lnTo>
                <a:lnTo>
                  <a:pt x="552994" y="583859"/>
                </a:lnTo>
                <a:lnTo>
                  <a:pt x="546578" y="574411"/>
                </a:lnTo>
                <a:lnTo>
                  <a:pt x="508425" y="534385"/>
                </a:lnTo>
                <a:lnTo>
                  <a:pt x="461596" y="502082"/>
                </a:lnTo>
                <a:lnTo>
                  <a:pt x="426638" y="484053"/>
                </a:lnTo>
                <a:lnTo>
                  <a:pt x="389449" y="468281"/>
                </a:lnTo>
                <a:lnTo>
                  <a:pt x="350676" y="454297"/>
                </a:lnTo>
                <a:lnTo>
                  <a:pt x="310971" y="441629"/>
                </a:lnTo>
                <a:lnTo>
                  <a:pt x="308991" y="419759"/>
                </a:lnTo>
                <a:lnTo>
                  <a:pt x="241576" y="419759"/>
                </a:lnTo>
                <a:lnTo>
                  <a:pt x="226155" y="413555"/>
                </a:lnTo>
                <a:lnTo>
                  <a:pt x="185774" y="393048"/>
                </a:lnTo>
                <a:lnTo>
                  <a:pt x="154445" y="369003"/>
                </a:lnTo>
                <a:lnTo>
                  <a:pt x="127264" y="329889"/>
                </a:lnTo>
                <a:lnTo>
                  <a:pt x="117838" y="284196"/>
                </a:lnTo>
                <a:lnTo>
                  <a:pt x="118688" y="273818"/>
                </a:lnTo>
                <a:lnTo>
                  <a:pt x="135400" y="230862"/>
                </a:lnTo>
                <a:lnTo>
                  <a:pt x="163518" y="201744"/>
                </a:lnTo>
                <a:lnTo>
                  <a:pt x="206718" y="180227"/>
                </a:lnTo>
                <a:lnTo>
                  <a:pt x="224738" y="175514"/>
                </a:lnTo>
                <a:lnTo>
                  <a:pt x="286888" y="175514"/>
                </a:lnTo>
                <a:lnTo>
                  <a:pt x="286611" y="172446"/>
                </a:lnTo>
                <a:lnTo>
                  <a:pt x="480088" y="172446"/>
                </a:lnTo>
                <a:lnTo>
                  <a:pt x="486299" y="160086"/>
                </a:lnTo>
                <a:lnTo>
                  <a:pt x="492384" y="148335"/>
                </a:lnTo>
                <a:lnTo>
                  <a:pt x="476714" y="108912"/>
                </a:lnTo>
                <a:lnTo>
                  <a:pt x="441225" y="93077"/>
                </a:lnTo>
                <a:lnTo>
                  <a:pt x="405203" y="80598"/>
                </a:lnTo>
                <a:lnTo>
                  <a:pt x="360367" y="69425"/>
                </a:lnTo>
                <a:lnTo>
                  <a:pt x="308544" y="62453"/>
                </a:lnTo>
                <a:lnTo>
                  <a:pt x="271016" y="61563"/>
                </a:lnTo>
                <a:lnTo>
                  <a:pt x="264475" y="12403"/>
                </a:lnTo>
                <a:lnTo>
                  <a:pt x="256062" y="2672"/>
                </a:lnTo>
                <a:lnTo>
                  <a:pt x="243470" y="0"/>
                </a:lnTo>
                <a:close/>
              </a:path>
              <a:path w="589915" h="1092200">
                <a:moveTo>
                  <a:pt x="552994" y="583859"/>
                </a:moveTo>
                <a:lnTo>
                  <a:pt x="337592" y="583859"/>
                </a:lnTo>
                <a:lnTo>
                  <a:pt x="353171" y="590652"/>
                </a:lnTo>
                <a:lnTo>
                  <a:pt x="367731" y="597665"/>
                </a:lnTo>
                <a:lnTo>
                  <a:pt x="405222" y="620288"/>
                </a:lnTo>
                <a:lnTo>
                  <a:pt x="440534" y="655126"/>
                </a:lnTo>
                <a:lnTo>
                  <a:pt x="458690" y="696844"/>
                </a:lnTo>
                <a:lnTo>
                  <a:pt x="461155" y="719687"/>
                </a:lnTo>
                <a:lnTo>
                  <a:pt x="460480" y="733159"/>
                </a:lnTo>
                <a:lnTo>
                  <a:pt x="442627" y="779563"/>
                </a:lnTo>
                <a:lnTo>
                  <a:pt x="404688" y="813422"/>
                </a:lnTo>
                <a:lnTo>
                  <a:pt x="366388" y="830123"/>
                </a:lnTo>
                <a:lnTo>
                  <a:pt x="352208" y="833970"/>
                </a:lnTo>
                <a:lnTo>
                  <a:pt x="548420" y="833970"/>
                </a:lnTo>
                <a:lnTo>
                  <a:pt x="573053" y="790638"/>
                </a:lnTo>
                <a:lnTo>
                  <a:pt x="587167" y="739503"/>
                </a:lnTo>
                <a:lnTo>
                  <a:pt x="589310" y="702906"/>
                </a:lnTo>
                <a:lnTo>
                  <a:pt x="588085" y="683971"/>
                </a:lnTo>
                <a:lnTo>
                  <a:pt x="580163" y="642531"/>
                </a:lnTo>
                <a:lnTo>
                  <a:pt x="566111" y="606167"/>
                </a:lnTo>
                <a:lnTo>
                  <a:pt x="556989" y="589742"/>
                </a:lnTo>
                <a:lnTo>
                  <a:pt x="552994" y="583859"/>
                </a:lnTo>
                <a:close/>
              </a:path>
              <a:path w="589915" h="1092200">
                <a:moveTo>
                  <a:pt x="286888" y="175514"/>
                </a:moveTo>
                <a:lnTo>
                  <a:pt x="224738" y="175514"/>
                </a:lnTo>
                <a:lnTo>
                  <a:pt x="241576" y="419759"/>
                </a:lnTo>
                <a:lnTo>
                  <a:pt x="308991" y="419759"/>
                </a:lnTo>
                <a:lnTo>
                  <a:pt x="286888" y="175514"/>
                </a:lnTo>
                <a:close/>
              </a:path>
              <a:path w="589915" h="1092200">
                <a:moveTo>
                  <a:pt x="480088" y="172446"/>
                </a:moveTo>
                <a:lnTo>
                  <a:pt x="286611" y="172446"/>
                </a:lnTo>
                <a:lnTo>
                  <a:pt x="302393" y="175185"/>
                </a:lnTo>
                <a:lnTo>
                  <a:pt x="318140" y="178761"/>
                </a:lnTo>
                <a:lnTo>
                  <a:pt x="363209" y="192694"/>
                </a:lnTo>
                <a:lnTo>
                  <a:pt x="400895" y="207592"/>
                </a:lnTo>
                <a:lnTo>
                  <a:pt x="425894" y="218517"/>
                </a:lnTo>
                <a:lnTo>
                  <a:pt x="430491" y="220422"/>
                </a:lnTo>
                <a:lnTo>
                  <a:pt x="467971" y="194785"/>
                </a:lnTo>
                <a:lnTo>
                  <a:pt x="474204" y="183817"/>
                </a:lnTo>
                <a:lnTo>
                  <a:pt x="480088" y="172446"/>
                </a:lnTo>
                <a:close/>
              </a:path>
              <a:path w="589915" h="1092200">
                <a:moveTo>
                  <a:pt x="290033" y="61563"/>
                </a:moveTo>
                <a:lnTo>
                  <a:pt x="271016" y="61569"/>
                </a:lnTo>
                <a:lnTo>
                  <a:pt x="290160" y="61569"/>
                </a:lnTo>
                <a:close/>
              </a:path>
            </a:pathLst>
          </a:custGeom>
          <a:solidFill>
            <a:srgbClr val="DB9327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587240" cy="6172200"/>
          </a:xfrm>
          <a:custGeom>
            <a:avLst/>
            <a:gdLst/>
            <a:ahLst/>
            <a:cxnLst/>
            <a:rect l="l" t="t" r="r" b="b"/>
            <a:pathLst>
              <a:path w="4587240" h="6172200">
                <a:moveTo>
                  <a:pt x="3839324" y="0"/>
                </a:moveTo>
                <a:lnTo>
                  <a:pt x="0" y="0"/>
                </a:lnTo>
                <a:lnTo>
                  <a:pt x="0" y="6172200"/>
                </a:lnTo>
                <a:lnTo>
                  <a:pt x="3839324" y="6172200"/>
                </a:lnTo>
                <a:lnTo>
                  <a:pt x="4586744" y="3086100"/>
                </a:lnTo>
                <a:lnTo>
                  <a:pt x="3839324" y="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07000" y="1497033"/>
            <a:ext cx="4645025" cy="3129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3500" spc="-180" b="1">
                <a:solidFill>
                  <a:srgbClr val="231F20"/>
                </a:solidFill>
                <a:latin typeface="Arial"/>
                <a:cs typeface="Arial"/>
              </a:rPr>
              <a:t>Chec</a:t>
            </a:r>
            <a:r>
              <a:rPr dirty="0" sz="3500" spc="-180" b="1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dirty="0" sz="3500" spc="-10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3500" spc="-240" b="1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3500" spc="-200" b="1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dirty="0" sz="3500" spc="-140" b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3500" spc="-17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3500" spc="-125" b="1">
                <a:solidFill>
                  <a:srgbClr val="231F20"/>
                </a:solidFill>
                <a:latin typeface="Arial"/>
                <a:cs typeface="Arial"/>
              </a:rPr>
              <a:t>budget</a:t>
            </a:r>
            <a:r>
              <a:rPr dirty="0" sz="3500" spc="-70" b="1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dirty="0" sz="3500" spc="-10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3500" spc="-225" b="1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dirty="0" sz="3500" spc="-240" b="1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dirty="0" sz="3500" spc="195" b="1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dirty="0" sz="3500" spc="16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3500" spc="-240" b="1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dirty="0" sz="3500" spc="-200" b="1">
                <a:solidFill>
                  <a:srgbClr val="231F20"/>
                </a:solidFill>
                <a:latin typeface="Arial"/>
                <a:cs typeface="Arial"/>
              </a:rPr>
              <a:t>ou</a:t>
            </a:r>
            <a:r>
              <a:rPr dirty="0" sz="3500" spc="-140" b="1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dirty="0" sz="3500" spc="-17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3500" spc="-190" b="1">
                <a:solidFill>
                  <a:srgbClr val="231F20"/>
                </a:solidFill>
                <a:latin typeface="Arial"/>
                <a:cs typeface="Arial"/>
              </a:rPr>
              <a:t>balan</a:t>
            </a:r>
            <a:r>
              <a:rPr dirty="0" sz="3500" spc="-225" b="1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dirty="0" sz="3500" spc="-125" b="1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dirty="0" sz="3500" spc="-70" b="1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dirty="0" sz="3500" spc="-10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3500" spc="-145">
                <a:solidFill>
                  <a:srgbClr val="231F20"/>
                </a:solidFill>
                <a:latin typeface="Arial Unicode MS"/>
                <a:cs typeface="Arial Unicode MS"/>
              </a:rPr>
              <a:t>Checking </a:t>
            </a:r>
            <a:r>
              <a:rPr dirty="0" sz="3500" spc="-13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75">
                <a:solidFill>
                  <a:srgbClr val="231F20"/>
                </a:solidFill>
                <a:latin typeface="Arial Unicode MS"/>
                <a:cs typeface="Arial Unicode MS"/>
              </a:rPr>
              <a:t>ou</a:t>
            </a:r>
            <a:r>
              <a:rPr dirty="0" sz="3500" spc="1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38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10">
                <a:solidFill>
                  <a:srgbClr val="231F20"/>
                </a:solidFill>
                <a:latin typeface="Arial Unicode MS"/>
                <a:cs typeface="Arial Unicode MS"/>
              </a:rPr>
              <a:t>balan</a:t>
            </a:r>
            <a:r>
              <a:rPr dirty="0" sz="3500" spc="-229">
                <a:solidFill>
                  <a:srgbClr val="231F20"/>
                </a:solidFill>
                <a:latin typeface="Arial Unicode MS"/>
                <a:cs typeface="Arial Unicode MS"/>
              </a:rPr>
              <a:t>c</a:t>
            </a:r>
            <a:r>
              <a:rPr dirty="0" sz="3500" spc="-120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25">
                <a:solidFill>
                  <a:srgbClr val="231F20"/>
                </a:solidFill>
                <a:latin typeface="Arial Unicode MS"/>
                <a:cs typeface="Arial Unicode MS"/>
              </a:rPr>
              <a:t>doesn’</a:t>
            </a:r>
            <a:r>
              <a:rPr dirty="0" sz="3500" spc="-20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10">
                <a:solidFill>
                  <a:srgbClr val="231F20"/>
                </a:solidFill>
                <a:latin typeface="Arial Unicode MS"/>
                <a:cs typeface="Arial Unicode MS"/>
              </a:rPr>
              <a:t>do</a:t>
            </a:r>
            <a:endParaRPr sz="3500">
              <a:latin typeface="Arial Unicode MS"/>
              <a:cs typeface="Arial Unicode MS"/>
            </a:endParaRPr>
          </a:p>
          <a:p>
            <a:pPr marL="12700" marR="276860">
              <a:lnSpc>
                <a:spcPct val="100000"/>
              </a:lnSpc>
            </a:pPr>
            <a:r>
              <a:rPr dirty="0" sz="3500" spc="-315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10">
                <a:solidFill>
                  <a:srgbClr val="231F20"/>
                </a:solidFill>
                <a:latin typeface="Arial Unicode MS"/>
                <a:cs typeface="Arial Unicode MS"/>
              </a:rPr>
              <a:t>goo</a:t>
            </a:r>
            <a:r>
              <a:rPr dirty="0" sz="3500" spc="-20">
                <a:solidFill>
                  <a:srgbClr val="231F20"/>
                </a:solidFill>
                <a:latin typeface="Arial Unicode MS"/>
                <a:cs typeface="Arial Unicode MS"/>
              </a:rPr>
              <a:t>d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90">
                <a:solidFill>
                  <a:srgbClr val="231F20"/>
                </a:solidFill>
                <a:latin typeface="Arial Unicode MS"/>
                <a:cs typeface="Arial Unicode MS"/>
              </a:rPr>
              <a:t>jo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b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20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330">
                <a:solidFill>
                  <a:srgbClr val="231F20"/>
                </a:solidFill>
                <a:latin typeface="Arial Unicode MS"/>
                <a:cs typeface="Arial Unicode MS"/>
              </a:rPr>
              <a:t>f</a:t>
            </a:r>
            <a:r>
              <a:rPr dirty="0" sz="3500" spc="-36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55">
                <a:solidFill>
                  <a:srgbClr val="231F20"/>
                </a:solidFill>
                <a:latin typeface="Arial Unicode MS"/>
                <a:cs typeface="Arial Unicode MS"/>
              </a:rPr>
              <a:t>tellin</a:t>
            </a:r>
            <a:r>
              <a:rPr dirty="0" sz="3500" spc="55">
                <a:solidFill>
                  <a:srgbClr val="231F20"/>
                </a:solidFill>
                <a:latin typeface="Arial Unicode MS"/>
                <a:cs typeface="Arial Unicode MS"/>
              </a:rPr>
              <a:t>g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3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150">
                <a:solidFill>
                  <a:srgbClr val="231F20"/>
                </a:solidFill>
                <a:latin typeface="Arial Unicode MS"/>
                <a:cs typeface="Arial Unicode MS"/>
              </a:rPr>
              <a:t>ou</a:t>
            </a:r>
            <a:r>
              <a:rPr dirty="0" sz="3500" spc="-12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14">
                <a:solidFill>
                  <a:srgbClr val="231F20"/>
                </a:solidFill>
                <a:latin typeface="Arial Unicode MS"/>
                <a:cs typeface="Arial Unicode MS"/>
              </a:rPr>
              <a:t>wha</a:t>
            </a:r>
            <a:r>
              <a:rPr dirty="0" sz="3500" spc="-10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3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150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60">
                <a:solidFill>
                  <a:srgbClr val="231F20"/>
                </a:solidFill>
                <a:latin typeface="Arial Unicode MS"/>
                <a:cs typeface="Arial Unicode MS"/>
              </a:rPr>
              <a:t>u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20">
                <a:solidFill>
                  <a:srgbClr val="231F20"/>
                </a:solidFill>
                <a:latin typeface="Arial Unicode MS"/>
                <a:cs typeface="Arial Unicode MS"/>
              </a:rPr>
              <a:t>ca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29">
                <a:solidFill>
                  <a:srgbClr val="231F20"/>
                </a:solidFill>
                <a:latin typeface="Arial Unicode MS"/>
                <a:cs typeface="Arial Unicode MS"/>
              </a:rPr>
              <a:t>an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d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90">
                <a:solidFill>
                  <a:srgbClr val="231F20"/>
                </a:solidFill>
                <a:latin typeface="Arial Unicode MS"/>
                <a:cs typeface="Arial Unicode MS"/>
              </a:rPr>
              <a:t>can’t</a:t>
            </a:r>
            <a:r>
              <a:rPr dirty="0" sz="3500" spc="-9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420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70">
                <a:solidFill>
                  <a:srgbClr val="231F20"/>
                </a:solidFill>
                <a:latin typeface="Arial Unicode MS"/>
                <a:cs typeface="Arial Unicode MS"/>
              </a:rPr>
              <a:t>ff</a:t>
            </a:r>
            <a:r>
              <a:rPr dirty="0" sz="3500" spc="2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7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40">
                <a:solidFill>
                  <a:srgbClr val="231F20"/>
                </a:solidFill>
                <a:latin typeface="Arial Unicode MS"/>
                <a:cs typeface="Arial Unicode MS"/>
              </a:rPr>
              <a:t>d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25">
                <a:solidFill>
                  <a:srgbClr val="231F20"/>
                </a:solidFill>
                <a:latin typeface="Arial Unicode MS"/>
                <a:cs typeface="Arial Unicode MS"/>
              </a:rPr>
              <a:t>eac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h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14">
                <a:solidFill>
                  <a:srgbClr val="231F20"/>
                </a:solidFill>
                <a:latin typeface="Arial Unicode MS"/>
                <a:cs typeface="Arial Unicode MS"/>
              </a:rPr>
              <a:t>mo</a:t>
            </a:r>
            <a:r>
              <a:rPr dirty="0" sz="3500" spc="-125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40">
                <a:solidFill>
                  <a:srgbClr val="231F20"/>
                </a:solidFill>
                <a:latin typeface="Arial Unicode MS"/>
                <a:cs typeface="Arial Unicode MS"/>
              </a:rPr>
              <a:t>th.</a:t>
            </a:r>
            <a:endParaRPr sz="35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60818" y="1332915"/>
            <a:ext cx="2232660" cy="3564254"/>
          </a:xfrm>
          <a:custGeom>
            <a:avLst/>
            <a:gdLst/>
            <a:ahLst/>
            <a:cxnLst/>
            <a:rect l="l" t="t" r="r" b="b"/>
            <a:pathLst>
              <a:path w="2232660" h="3564254">
                <a:moveTo>
                  <a:pt x="0" y="0"/>
                </a:moveTo>
                <a:lnTo>
                  <a:pt x="2232152" y="0"/>
                </a:lnTo>
                <a:lnTo>
                  <a:pt x="2232152" y="3564128"/>
                </a:lnTo>
                <a:lnTo>
                  <a:pt x="0" y="3564128"/>
                </a:lnTo>
                <a:lnTo>
                  <a:pt x="0" y="0"/>
                </a:lnTo>
                <a:close/>
              </a:path>
            </a:pathLst>
          </a:custGeom>
          <a:solidFill>
            <a:srgbClr val="5643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74439" y="1921450"/>
            <a:ext cx="83185" cy="177165"/>
          </a:xfrm>
          <a:custGeom>
            <a:avLst/>
            <a:gdLst/>
            <a:ahLst/>
            <a:cxnLst/>
            <a:rect l="l" t="t" r="r" b="b"/>
            <a:pathLst>
              <a:path w="83184" h="177164">
                <a:moveTo>
                  <a:pt x="43726" y="0"/>
                </a:moveTo>
                <a:lnTo>
                  <a:pt x="11324" y="5560"/>
                </a:lnTo>
                <a:lnTo>
                  <a:pt x="2446" y="15027"/>
                </a:lnTo>
                <a:lnTo>
                  <a:pt x="0" y="28092"/>
                </a:lnTo>
                <a:lnTo>
                  <a:pt x="16574" y="165378"/>
                </a:lnTo>
                <a:lnTo>
                  <a:pt x="26041" y="174258"/>
                </a:lnTo>
                <a:lnTo>
                  <a:pt x="39103" y="176707"/>
                </a:lnTo>
                <a:lnTo>
                  <a:pt x="62039" y="174294"/>
                </a:lnTo>
                <a:lnTo>
                  <a:pt x="71499" y="171147"/>
                </a:lnTo>
                <a:lnTo>
                  <a:pt x="80379" y="161679"/>
                </a:lnTo>
                <a:lnTo>
                  <a:pt x="82829" y="148615"/>
                </a:lnTo>
                <a:lnTo>
                  <a:pt x="66261" y="11348"/>
                </a:lnTo>
                <a:lnTo>
                  <a:pt x="56793" y="2460"/>
                </a:lnTo>
                <a:lnTo>
                  <a:pt x="4372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0390" y="2168357"/>
            <a:ext cx="83185" cy="177165"/>
          </a:xfrm>
          <a:custGeom>
            <a:avLst/>
            <a:gdLst/>
            <a:ahLst/>
            <a:cxnLst/>
            <a:rect l="l" t="t" r="r" b="b"/>
            <a:pathLst>
              <a:path w="83184" h="177164">
                <a:moveTo>
                  <a:pt x="43726" y="0"/>
                </a:moveTo>
                <a:lnTo>
                  <a:pt x="11324" y="5560"/>
                </a:lnTo>
                <a:lnTo>
                  <a:pt x="2446" y="15027"/>
                </a:lnTo>
                <a:lnTo>
                  <a:pt x="0" y="28092"/>
                </a:lnTo>
                <a:lnTo>
                  <a:pt x="16574" y="165378"/>
                </a:lnTo>
                <a:lnTo>
                  <a:pt x="26041" y="174258"/>
                </a:lnTo>
                <a:lnTo>
                  <a:pt x="39103" y="176707"/>
                </a:lnTo>
                <a:lnTo>
                  <a:pt x="62039" y="174294"/>
                </a:lnTo>
                <a:lnTo>
                  <a:pt x="71499" y="171147"/>
                </a:lnTo>
                <a:lnTo>
                  <a:pt x="80379" y="161679"/>
                </a:lnTo>
                <a:lnTo>
                  <a:pt x="82829" y="148615"/>
                </a:lnTo>
                <a:lnTo>
                  <a:pt x="66261" y="11348"/>
                </a:lnTo>
                <a:lnTo>
                  <a:pt x="56793" y="2460"/>
                </a:lnTo>
                <a:lnTo>
                  <a:pt x="43726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72909" y="1244785"/>
            <a:ext cx="2231390" cy="3563620"/>
          </a:xfrm>
          <a:custGeom>
            <a:avLst/>
            <a:gdLst/>
            <a:ahLst/>
            <a:cxnLst/>
            <a:rect l="l" t="t" r="r" b="b"/>
            <a:pathLst>
              <a:path w="2231390" h="3563620">
                <a:moveTo>
                  <a:pt x="1724061" y="0"/>
                </a:moveTo>
                <a:lnTo>
                  <a:pt x="164814" y="163277"/>
                </a:lnTo>
                <a:lnTo>
                  <a:pt x="121375" y="173219"/>
                </a:lnTo>
                <a:lnTo>
                  <a:pt x="82822" y="192550"/>
                </a:lnTo>
                <a:lnTo>
                  <a:pt x="50294" y="219866"/>
                </a:lnTo>
                <a:lnTo>
                  <a:pt x="24930" y="253761"/>
                </a:lnTo>
                <a:lnTo>
                  <a:pt x="7867" y="292827"/>
                </a:lnTo>
                <a:lnTo>
                  <a:pt x="245" y="335660"/>
                </a:lnTo>
                <a:lnTo>
                  <a:pt x="0" y="350532"/>
                </a:lnTo>
                <a:lnTo>
                  <a:pt x="971" y="365614"/>
                </a:lnTo>
                <a:lnTo>
                  <a:pt x="319716" y="3398272"/>
                </a:lnTo>
                <a:lnTo>
                  <a:pt x="329657" y="3441711"/>
                </a:lnTo>
                <a:lnTo>
                  <a:pt x="348989" y="3480264"/>
                </a:lnTo>
                <a:lnTo>
                  <a:pt x="376305" y="3512792"/>
                </a:lnTo>
                <a:lnTo>
                  <a:pt x="410199" y="3538156"/>
                </a:lnTo>
                <a:lnTo>
                  <a:pt x="449266" y="3555218"/>
                </a:lnTo>
                <a:lnTo>
                  <a:pt x="492099" y="3562840"/>
                </a:lnTo>
                <a:lnTo>
                  <a:pt x="506970" y="3563086"/>
                </a:lnTo>
                <a:lnTo>
                  <a:pt x="522052" y="3562115"/>
                </a:lnTo>
                <a:lnTo>
                  <a:pt x="2066220" y="3399821"/>
                </a:lnTo>
                <a:lnTo>
                  <a:pt x="2109660" y="3389875"/>
                </a:lnTo>
                <a:lnTo>
                  <a:pt x="2148214" y="3370540"/>
                </a:lnTo>
                <a:lnTo>
                  <a:pt x="2180745" y="3343223"/>
                </a:lnTo>
                <a:lnTo>
                  <a:pt x="2206112" y="3309329"/>
                </a:lnTo>
                <a:lnTo>
                  <a:pt x="2223177" y="3270264"/>
                </a:lnTo>
                <a:lnTo>
                  <a:pt x="2230800" y="3227435"/>
                </a:lnTo>
                <a:lnTo>
                  <a:pt x="2231047" y="3212565"/>
                </a:lnTo>
                <a:lnTo>
                  <a:pt x="2230092" y="3197748"/>
                </a:lnTo>
                <a:lnTo>
                  <a:pt x="1911315" y="164723"/>
                </a:lnTo>
                <a:lnTo>
                  <a:pt x="1901383" y="121382"/>
                </a:lnTo>
                <a:lnTo>
                  <a:pt x="1882047" y="82826"/>
                </a:lnTo>
                <a:lnTo>
                  <a:pt x="1854726" y="50296"/>
                </a:lnTo>
                <a:lnTo>
                  <a:pt x="1820830" y="24931"/>
                </a:lnTo>
                <a:lnTo>
                  <a:pt x="1781763" y="7868"/>
                </a:lnTo>
                <a:lnTo>
                  <a:pt x="1738932" y="245"/>
                </a:lnTo>
                <a:lnTo>
                  <a:pt x="17240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67639" y="1439284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5" h="120650">
                <a:moveTo>
                  <a:pt x="63178" y="0"/>
                </a:moveTo>
                <a:lnTo>
                  <a:pt x="24568" y="10752"/>
                </a:lnTo>
                <a:lnTo>
                  <a:pt x="2637" y="42302"/>
                </a:lnTo>
                <a:lnTo>
                  <a:pt x="0" y="55951"/>
                </a:lnTo>
                <a:lnTo>
                  <a:pt x="165" y="70708"/>
                </a:lnTo>
                <a:lnTo>
                  <a:pt x="18743" y="104637"/>
                </a:lnTo>
                <a:lnTo>
                  <a:pt x="54630" y="120595"/>
                </a:lnTo>
                <a:lnTo>
                  <a:pt x="68949" y="120563"/>
                </a:lnTo>
                <a:lnTo>
                  <a:pt x="104120" y="102651"/>
                </a:lnTo>
                <a:lnTo>
                  <a:pt x="120927" y="67518"/>
                </a:lnTo>
                <a:lnTo>
                  <a:pt x="121027" y="53736"/>
                </a:lnTo>
                <a:lnTo>
                  <a:pt x="119828" y="46505"/>
                </a:lnTo>
                <a:lnTo>
                  <a:pt x="89496" y="7397"/>
                </a:lnTo>
                <a:lnTo>
                  <a:pt x="63178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30446" y="1649059"/>
            <a:ext cx="435609" cy="86360"/>
          </a:xfrm>
          <a:custGeom>
            <a:avLst/>
            <a:gdLst/>
            <a:ahLst/>
            <a:cxnLst/>
            <a:rect l="l" t="t" r="r" b="b"/>
            <a:pathLst>
              <a:path w="435610" h="86360">
                <a:moveTo>
                  <a:pt x="413377" y="0"/>
                </a:moveTo>
                <a:lnTo>
                  <a:pt x="15211" y="41968"/>
                </a:lnTo>
                <a:lnTo>
                  <a:pt x="5633" y="47105"/>
                </a:lnTo>
                <a:lnTo>
                  <a:pt x="0" y="57788"/>
                </a:lnTo>
                <a:lnTo>
                  <a:pt x="11" y="73891"/>
                </a:lnTo>
                <a:lnTo>
                  <a:pt x="9078" y="83174"/>
                </a:lnTo>
                <a:lnTo>
                  <a:pt x="22077" y="85813"/>
                </a:lnTo>
                <a:lnTo>
                  <a:pt x="418025" y="44196"/>
                </a:lnTo>
                <a:lnTo>
                  <a:pt x="420271" y="43840"/>
                </a:lnTo>
                <a:lnTo>
                  <a:pt x="429840" y="38691"/>
                </a:lnTo>
                <a:lnTo>
                  <a:pt x="435464" y="28006"/>
                </a:lnTo>
                <a:lnTo>
                  <a:pt x="435442" y="11908"/>
                </a:lnTo>
                <a:lnTo>
                  <a:pt x="426372" y="2630"/>
                </a:lnTo>
                <a:lnTo>
                  <a:pt x="413377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77730" y="4271752"/>
            <a:ext cx="321945" cy="320675"/>
          </a:xfrm>
          <a:custGeom>
            <a:avLst/>
            <a:gdLst/>
            <a:ahLst/>
            <a:cxnLst/>
            <a:rect l="l" t="t" r="r" b="b"/>
            <a:pathLst>
              <a:path w="321944" h="320675">
                <a:moveTo>
                  <a:pt x="149072" y="0"/>
                </a:moveTo>
                <a:lnTo>
                  <a:pt x="108543" y="7415"/>
                </a:lnTo>
                <a:lnTo>
                  <a:pt x="73791" y="24244"/>
                </a:lnTo>
                <a:lnTo>
                  <a:pt x="44484" y="48849"/>
                </a:lnTo>
                <a:lnTo>
                  <a:pt x="21703" y="80169"/>
                </a:lnTo>
                <a:lnTo>
                  <a:pt x="6529" y="117143"/>
                </a:lnTo>
                <a:lnTo>
                  <a:pt x="44" y="158712"/>
                </a:lnTo>
                <a:lnTo>
                  <a:pt x="0" y="173406"/>
                </a:lnTo>
                <a:lnTo>
                  <a:pt x="1081" y="188454"/>
                </a:lnTo>
                <a:lnTo>
                  <a:pt x="12462" y="225767"/>
                </a:lnTo>
                <a:lnTo>
                  <a:pt x="32214" y="258372"/>
                </a:lnTo>
                <a:lnTo>
                  <a:pt x="59345" y="285207"/>
                </a:lnTo>
                <a:lnTo>
                  <a:pt x="92863" y="305204"/>
                </a:lnTo>
                <a:lnTo>
                  <a:pt x="131777" y="317300"/>
                </a:lnTo>
                <a:lnTo>
                  <a:pt x="160228" y="320448"/>
                </a:lnTo>
                <a:lnTo>
                  <a:pt x="175096" y="320429"/>
                </a:lnTo>
                <a:lnTo>
                  <a:pt x="216670" y="311986"/>
                </a:lnTo>
                <a:lnTo>
                  <a:pt x="252036" y="293554"/>
                </a:lnTo>
                <a:lnTo>
                  <a:pt x="281408" y="267449"/>
                </a:lnTo>
                <a:lnTo>
                  <a:pt x="303613" y="235120"/>
                </a:lnTo>
                <a:lnTo>
                  <a:pt x="317475" y="198018"/>
                </a:lnTo>
                <a:lnTo>
                  <a:pt x="321821" y="157593"/>
                </a:lnTo>
                <a:lnTo>
                  <a:pt x="320952" y="143630"/>
                </a:lnTo>
                <a:lnTo>
                  <a:pt x="309216" y="97945"/>
                </a:lnTo>
                <a:lnTo>
                  <a:pt x="289863" y="64493"/>
                </a:lnTo>
                <a:lnTo>
                  <a:pt x="263050" y="36877"/>
                </a:lnTo>
                <a:lnTo>
                  <a:pt x="229900" y="16192"/>
                </a:lnTo>
                <a:lnTo>
                  <a:pt x="191534" y="3534"/>
                </a:lnTo>
                <a:lnTo>
                  <a:pt x="149072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29742" y="1734806"/>
            <a:ext cx="1709420" cy="601980"/>
          </a:xfrm>
          <a:custGeom>
            <a:avLst/>
            <a:gdLst/>
            <a:ahLst/>
            <a:cxnLst/>
            <a:rect l="l" t="t" r="r" b="b"/>
            <a:pathLst>
              <a:path w="1709420" h="601980">
                <a:moveTo>
                  <a:pt x="1664258" y="0"/>
                </a:moveTo>
                <a:lnTo>
                  <a:pt x="0" y="174929"/>
                </a:lnTo>
                <a:lnTo>
                  <a:pt x="44856" y="601662"/>
                </a:lnTo>
                <a:lnTo>
                  <a:pt x="1709115" y="426745"/>
                </a:lnTo>
                <a:lnTo>
                  <a:pt x="1664258" y="0"/>
                </a:lnTo>
                <a:close/>
              </a:path>
            </a:pathLst>
          </a:custGeom>
          <a:solidFill>
            <a:srgbClr val="67C9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74434" y="2160013"/>
            <a:ext cx="1866900" cy="2102485"/>
          </a:xfrm>
          <a:custGeom>
            <a:avLst/>
            <a:gdLst/>
            <a:ahLst/>
            <a:cxnLst/>
            <a:rect l="l" t="t" r="r" b="b"/>
            <a:pathLst>
              <a:path w="1866900" h="2102485">
                <a:moveTo>
                  <a:pt x="1664258" y="0"/>
                </a:moveTo>
                <a:lnTo>
                  <a:pt x="0" y="174917"/>
                </a:lnTo>
                <a:lnTo>
                  <a:pt x="202564" y="2102180"/>
                </a:lnTo>
                <a:lnTo>
                  <a:pt x="1866823" y="1927263"/>
                </a:lnTo>
                <a:lnTo>
                  <a:pt x="1664258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01627" y="2914816"/>
            <a:ext cx="185420" cy="347980"/>
          </a:xfrm>
          <a:custGeom>
            <a:avLst/>
            <a:gdLst/>
            <a:ahLst/>
            <a:cxnLst/>
            <a:rect l="l" t="t" r="r" b="b"/>
            <a:pathLst>
              <a:path w="185419" h="347979">
                <a:moveTo>
                  <a:pt x="32495" y="241490"/>
                </a:moveTo>
                <a:lnTo>
                  <a:pt x="28038" y="243916"/>
                </a:lnTo>
                <a:lnTo>
                  <a:pt x="25383" y="248538"/>
                </a:lnTo>
                <a:lnTo>
                  <a:pt x="15808" y="266064"/>
                </a:lnTo>
                <a:lnTo>
                  <a:pt x="12226" y="273138"/>
                </a:lnTo>
                <a:lnTo>
                  <a:pt x="15630" y="275539"/>
                </a:lnTo>
                <a:lnTo>
                  <a:pt x="20243" y="279191"/>
                </a:lnTo>
                <a:lnTo>
                  <a:pt x="60251" y="297170"/>
                </a:lnTo>
                <a:lnTo>
                  <a:pt x="95437" y="300989"/>
                </a:lnTo>
                <a:lnTo>
                  <a:pt x="100301" y="347319"/>
                </a:lnTo>
                <a:lnTo>
                  <a:pt x="106257" y="347878"/>
                </a:lnTo>
                <a:lnTo>
                  <a:pt x="114817" y="346976"/>
                </a:lnTo>
                <a:lnTo>
                  <a:pt x="118462" y="344220"/>
                </a:lnTo>
                <a:lnTo>
                  <a:pt x="117979" y="339559"/>
                </a:lnTo>
                <a:lnTo>
                  <a:pt x="116367" y="298562"/>
                </a:lnTo>
                <a:lnTo>
                  <a:pt x="155004" y="282193"/>
                </a:lnTo>
                <a:lnTo>
                  <a:pt x="171924" y="265201"/>
                </a:lnTo>
                <a:lnTo>
                  <a:pt x="110156" y="265201"/>
                </a:lnTo>
                <a:lnTo>
                  <a:pt x="110191" y="263984"/>
                </a:lnTo>
                <a:lnTo>
                  <a:pt x="81232" y="263984"/>
                </a:lnTo>
                <a:lnTo>
                  <a:pt x="64999" y="259097"/>
                </a:lnTo>
                <a:lnTo>
                  <a:pt x="51354" y="252996"/>
                </a:lnTo>
                <a:lnTo>
                  <a:pt x="41633" y="247527"/>
                </a:lnTo>
                <a:lnTo>
                  <a:pt x="37169" y="244538"/>
                </a:lnTo>
                <a:lnTo>
                  <a:pt x="32495" y="241490"/>
                </a:lnTo>
                <a:close/>
              </a:path>
              <a:path w="185419" h="347979">
                <a:moveTo>
                  <a:pt x="175866" y="188836"/>
                </a:moveTo>
                <a:lnTo>
                  <a:pt x="112379" y="188836"/>
                </a:lnTo>
                <a:lnTo>
                  <a:pt x="125416" y="196233"/>
                </a:lnTo>
                <a:lnTo>
                  <a:pt x="135168" y="204615"/>
                </a:lnTo>
                <a:lnTo>
                  <a:pt x="141571" y="214241"/>
                </a:lnTo>
                <a:lnTo>
                  <a:pt x="144560" y="225374"/>
                </a:lnTo>
                <a:lnTo>
                  <a:pt x="144744" y="230677"/>
                </a:lnTo>
                <a:lnTo>
                  <a:pt x="141761" y="243049"/>
                </a:lnTo>
                <a:lnTo>
                  <a:pt x="134431" y="253005"/>
                </a:lnTo>
                <a:lnTo>
                  <a:pt x="123610" y="260427"/>
                </a:lnTo>
                <a:lnTo>
                  <a:pt x="110156" y="265201"/>
                </a:lnTo>
                <a:lnTo>
                  <a:pt x="171924" y="265201"/>
                </a:lnTo>
                <a:lnTo>
                  <a:pt x="172812" y="264130"/>
                </a:lnTo>
                <a:lnTo>
                  <a:pt x="178941" y="253261"/>
                </a:lnTo>
                <a:lnTo>
                  <a:pt x="183048" y="241304"/>
                </a:lnTo>
                <a:lnTo>
                  <a:pt x="185001" y="228362"/>
                </a:lnTo>
                <a:lnTo>
                  <a:pt x="184672" y="214538"/>
                </a:lnTo>
                <a:lnTo>
                  <a:pt x="181361" y="200719"/>
                </a:lnTo>
                <a:lnTo>
                  <a:pt x="175866" y="188836"/>
                </a:lnTo>
                <a:close/>
              </a:path>
              <a:path w="185419" h="347979">
                <a:moveTo>
                  <a:pt x="79536" y="0"/>
                </a:moveTo>
                <a:lnTo>
                  <a:pt x="67865" y="1231"/>
                </a:lnTo>
                <a:lnTo>
                  <a:pt x="64677" y="4724"/>
                </a:lnTo>
                <a:lnTo>
                  <a:pt x="65122" y="9004"/>
                </a:lnTo>
                <a:lnTo>
                  <a:pt x="57616" y="23471"/>
                </a:lnTo>
                <a:lnTo>
                  <a:pt x="15850" y="49870"/>
                </a:lnTo>
                <a:lnTo>
                  <a:pt x="1122" y="85071"/>
                </a:lnTo>
                <a:lnTo>
                  <a:pt x="0" y="99626"/>
                </a:lnTo>
                <a:lnTo>
                  <a:pt x="965" y="115556"/>
                </a:lnTo>
                <a:lnTo>
                  <a:pt x="22861" y="149417"/>
                </a:lnTo>
                <a:lnTo>
                  <a:pt x="57646" y="169488"/>
                </a:lnTo>
                <a:lnTo>
                  <a:pt x="82457" y="177596"/>
                </a:lnTo>
                <a:lnTo>
                  <a:pt x="81232" y="263984"/>
                </a:lnTo>
                <a:lnTo>
                  <a:pt x="110191" y="263984"/>
                </a:lnTo>
                <a:lnTo>
                  <a:pt x="112379" y="188836"/>
                </a:lnTo>
                <a:lnTo>
                  <a:pt x="175866" y="188836"/>
                </a:lnTo>
                <a:lnTo>
                  <a:pt x="148529" y="162015"/>
                </a:lnTo>
                <a:lnTo>
                  <a:pt x="110757" y="145028"/>
                </a:lnTo>
                <a:lnTo>
                  <a:pt x="97075" y="140639"/>
                </a:lnTo>
                <a:lnTo>
                  <a:pt x="97416" y="130496"/>
                </a:lnTo>
                <a:lnTo>
                  <a:pt x="67361" y="130496"/>
                </a:lnTo>
                <a:lnTo>
                  <a:pt x="54741" y="123488"/>
                </a:lnTo>
                <a:lnTo>
                  <a:pt x="45207" y="115086"/>
                </a:lnTo>
                <a:lnTo>
                  <a:pt x="38856" y="104905"/>
                </a:lnTo>
                <a:lnTo>
                  <a:pt x="35781" y="92561"/>
                </a:lnTo>
                <a:lnTo>
                  <a:pt x="37251" y="82073"/>
                </a:lnTo>
                <a:lnTo>
                  <a:pt x="43013" y="71417"/>
                </a:lnTo>
                <a:lnTo>
                  <a:pt x="53636" y="62229"/>
                </a:lnTo>
                <a:lnTo>
                  <a:pt x="69694" y="56146"/>
                </a:lnTo>
                <a:lnTo>
                  <a:pt x="150280" y="56146"/>
                </a:lnTo>
                <a:lnTo>
                  <a:pt x="154288" y="48437"/>
                </a:lnTo>
                <a:lnTo>
                  <a:pt x="119238" y="23885"/>
                </a:lnTo>
                <a:lnTo>
                  <a:pt x="84388" y="19964"/>
                </a:lnTo>
                <a:lnTo>
                  <a:pt x="82584" y="2844"/>
                </a:lnTo>
                <a:lnTo>
                  <a:pt x="79536" y="0"/>
                </a:lnTo>
                <a:close/>
              </a:path>
              <a:path w="185419" h="347979">
                <a:moveTo>
                  <a:pt x="150280" y="56146"/>
                </a:moveTo>
                <a:lnTo>
                  <a:pt x="69694" y="56146"/>
                </a:lnTo>
                <a:lnTo>
                  <a:pt x="67361" y="130496"/>
                </a:lnTo>
                <a:lnTo>
                  <a:pt x="97416" y="130496"/>
                </a:lnTo>
                <a:lnTo>
                  <a:pt x="99876" y="57303"/>
                </a:lnTo>
                <a:lnTo>
                  <a:pt x="149678" y="57303"/>
                </a:lnTo>
                <a:lnTo>
                  <a:pt x="150280" y="56146"/>
                </a:lnTo>
                <a:close/>
              </a:path>
              <a:path w="185419" h="347979">
                <a:moveTo>
                  <a:pt x="149678" y="57303"/>
                </a:moveTo>
                <a:lnTo>
                  <a:pt x="99876" y="57303"/>
                </a:lnTo>
                <a:lnTo>
                  <a:pt x="115243" y="62173"/>
                </a:lnTo>
                <a:lnTo>
                  <a:pt x="127096" y="66996"/>
                </a:lnTo>
                <a:lnTo>
                  <a:pt x="132961" y="69601"/>
                </a:lnTo>
                <a:lnTo>
                  <a:pt x="141598" y="68812"/>
                </a:lnTo>
                <a:lnTo>
                  <a:pt x="148335" y="59886"/>
                </a:lnTo>
                <a:lnTo>
                  <a:pt x="149678" y="57303"/>
                </a:lnTo>
                <a:close/>
              </a:path>
            </a:pathLst>
          </a:custGeom>
          <a:solidFill>
            <a:srgbClr val="6475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12694" y="2916528"/>
            <a:ext cx="108585" cy="276225"/>
          </a:xfrm>
          <a:custGeom>
            <a:avLst/>
            <a:gdLst/>
            <a:ahLst/>
            <a:cxnLst/>
            <a:rect l="l" t="t" r="r" b="b"/>
            <a:pathLst>
              <a:path w="108585" h="276225">
                <a:moveTo>
                  <a:pt x="86944" y="64922"/>
                </a:moveTo>
                <a:lnTo>
                  <a:pt x="47205" y="64922"/>
                </a:lnTo>
                <a:lnTo>
                  <a:pt x="69049" y="272783"/>
                </a:lnTo>
                <a:lnTo>
                  <a:pt x="72936" y="275920"/>
                </a:lnTo>
                <a:lnTo>
                  <a:pt x="105613" y="272478"/>
                </a:lnTo>
                <a:lnTo>
                  <a:pt x="108356" y="268655"/>
                </a:lnTo>
                <a:lnTo>
                  <a:pt x="86944" y="64922"/>
                </a:lnTo>
                <a:close/>
              </a:path>
              <a:path w="108585" h="276225">
                <a:moveTo>
                  <a:pt x="76974" y="0"/>
                </a:moveTo>
                <a:lnTo>
                  <a:pt x="1803" y="59842"/>
                </a:lnTo>
                <a:lnTo>
                  <a:pt x="0" y="65150"/>
                </a:lnTo>
                <a:lnTo>
                  <a:pt x="1498" y="68135"/>
                </a:lnTo>
                <a:lnTo>
                  <a:pt x="7658" y="81673"/>
                </a:lnTo>
                <a:lnTo>
                  <a:pt x="9169" y="85051"/>
                </a:lnTo>
                <a:lnTo>
                  <a:pt x="13525" y="85382"/>
                </a:lnTo>
                <a:lnTo>
                  <a:pt x="16878" y="83438"/>
                </a:lnTo>
                <a:lnTo>
                  <a:pt x="47205" y="64922"/>
                </a:lnTo>
                <a:lnTo>
                  <a:pt x="86944" y="64922"/>
                </a:lnTo>
                <a:lnTo>
                  <a:pt x="80454" y="3174"/>
                </a:lnTo>
                <a:lnTo>
                  <a:pt x="76974" y="0"/>
                </a:lnTo>
                <a:close/>
              </a:path>
            </a:pathLst>
          </a:custGeom>
          <a:solidFill>
            <a:srgbClr val="6475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70684" y="2894931"/>
            <a:ext cx="200660" cy="281305"/>
          </a:xfrm>
          <a:custGeom>
            <a:avLst/>
            <a:gdLst/>
            <a:ahLst/>
            <a:cxnLst/>
            <a:rect l="l" t="t" r="r" b="b"/>
            <a:pathLst>
              <a:path w="200660" h="281305">
                <a:moveTo>
                  <a:pt x="94801" y="0"/>
                </a:moveTo>
                <a:lnTo>
                  <a:pt x="47155" y="12662"/>
                </a:lnTo>
                <a:lnTo>
                  <a:pt x="15587" y="46867"/>
                </a:lnTo>
                <a:lnTo>
                  <a:pt x="2923" y="84996"/>
                </a:lnTo>
                <a:lnTo>
                  <a:pt x="0" y="115085"/>
                </a:lnTo>
                <a:lnTo>
                  <a:pt x="40" y="122732"/>
                </a:lnTo>
                <a:lnTo>
                  <a:pt x="5511" y="177106"/>
                </a:lnTo>
                <a:lnTo>
                  <a:pt x="19365" y="220803"/>
                </a:lnTo>
                <a:lnTo>
                  <a:pt x="40833" y="253230"/>
                </a:lnTo>
                <a:lnTo>
                  <a:pt x="80505" y="277403"/>
                </a:lnTo>
                <a:lnTo>
                  <a:pt x="104769" y="280729"/>
                </a:lnTo>
                <a:lnTo>
                  <a:pt x="117949" y="280086"/>
                </a:lnTo>
                <a:lnTo>
                  <a:pt x="160158" y="263633"/>
                </a:lnTo>
                <a:lnTo>
                  <a:pt x="178200" y="244436"/>
                </a:lnTo>
                <a:lnTo>
                  <a:pt x="107763" y="244436"/>
                </a:lnTo>
                <a:lnTo>
                  <a:pt x="97544" y="243689"/>
                </a:lnTo>
                <a:lnTo>
                  <a:pt x="64123" y="219133"/>
                </a:lnTo>
                <a:lnTo>
                  <a:pt x="47754" y="178358"/>
                </a:lnTo>
                <a:lnTo>
                  <a:pt x="41444" y="140682"/>
                </a:lnTo>
                <a:lnTo>
                  <a:pt x="40549" y="122732"/>
                </a:lnTo>
                <a:lnTo>
                  <a:pt x="41071" y="106328"/>
                </a:lnTo>
                <a:lnTo>
                  <a:pt x="51442" y="66913"/>
                </a:lnTo>
                <a:lnTo>
                  <a:pt x="86947" y="39147"/>
                </a:lnTo>
                <a:lnTo>
                  <a:pt x="99895" y="36978"/>
                </a:lnTo>
                <a:lnTo>
                  <a:pt x="168647" y="36978"/>
                </a:lnTo>
                <a:lnTo>
                  <a:pt x="167902" y="35888"/>
                </a:lnTo>
                <a:lnTo>
                  <a:pt x="130812" y="6870"/>
                </a:lnTo>
                <a:lnTo>
                  <a:pt x="107561" y="811"/>
                </a:lnTo>
                <a:lnTo>
                  <a:pt x="94801" y="0"/>
                </a:lnTo>
                <a:close/>
              </a:path>
              <a:path w="200660" h="281305">
                <a:moveTo>
                  <a:pt x="168647" y="36978"/>
                </a:moveTo>
                <a:lnTo>
                  <a:pt x="99895" y="36978"/>
                </a:lnTo>
                <a:lnTo>
                  <a:pt x="110133" y="39098"/>
                </a:lnTo>
                <a:lnTo>
                  <a:pt x="119560" y="43505"/>
                </a:lnTo>
                <a:lnTo>
                  <a:pt x="148383" y="82972"/>
                </a:lnTo>
                <a:lnTo>
                  <a:pt x="159553" y="134056"/>
                </a:lnTo>
                <a:lnTo>
                  <a:pt x="160969" y="155002"/>
                </a:lnTo>
                <a:lnTo>
                  <a:pt x="160734" y="172235"/>
                </a:lnTo>
                <a:lnTo>
                  <a:pt x="151460" y="213285"/>
                </a:lnTo>
                <a:lnTo>
                  <a:pt x="119307" y="242162"/>
                </a:lnTo>
                <a:lnTo>
                  <a:pt x="107763" y="244436"/>
                </a:lnTo>
                <a:lnTo>
                  <a:pt x="178200" y="244436"/>
                </a:lnTo>
                <a:lnTo>
                  <a:pt x="195992" y="201886"/>
                </a:lnTo>
                <a:lnTo>
                  <a:pt x="200645" y="155120"/>
                </a:lnTo>
                <a:lnTo>
                  <a:pt x="200135" y="137078"/>
                </a:lnTo>
                <a:lnTo>
                  <a:pt x="191801" y="85822"/>
                </a:lnTo>
                <a:lnTo>
                  <a:pt x="175143" y="46487"/>
                </a:lnTo>
                <a:lnTo>
                  <a:pt x="168647" y="36978"/>
                </a:lnTo>
                <a:close/>
              </a:path>
            </a:pathLst>
          </a:custGeom>
          <a:solidFill>
            <a:srgbClr val="6475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23194" y="2869327"/>
            <a:ext cx="189865" cy="280670"/>
          </a:xfrm>
          <a:custGeom>
            <a:avLst/>
            <a:gdLst/>
            <a:ahLst/>
            <a:cxnLst/>
            <a:rect l="l" t="t" r="r" b="b"/>
            <a:pathLst>
              <a:path w="189864" h="280669">
                <a:moveTo>
                  <a:pt x="87514" y="0"/>
                </a:moveTo>
                <a:lnTo>
                  <a:pt x="45829" y="7831"/>
                </a:lnTo>
                <a:lnTo>
                  <a:pt x="9481" y="40165"/>
                </a:lnTo>
                <a:lnTo>
                  <a:pt x="0" y="79718"/>
                </a:lnTo>
                <a:lnTo>
                  <a:pt x="1013" y="95706"/>
                </a:lnTo>
                <a:lnTo>
                  <a:pt x="24955" y="128255"/>
                </a:lnTo>
                <a:lnTo>
                  <a:pt x="46006" y="139938"/>
                </a:lnTo>
                <a:lnTo>
                  <a:pt x="46171" y="141488"/>
                </a:lnTo>
                <a:lnTo>
                  <a:pt x="12410" y="177773"/>
                </a:lnTo>
                <a:lnTo>
                  <a:pt x="5890" y="207900"/>
                </a:lnTo>
                <a:lnTo>
                  <a:pt x="6338" y="222186"/>
                </a:lnTo>
                <a:lnTo>
                  <a:pt x="30421" y="260949"/>
                </a:lnTo>
                <a:lnTo>
                  <a:pt x="65774" y="277188"/>
                </a:lnTo>
                <a:lnTo>
                  <a:pt x="97088" y="280262"/>
                </a:lnTo>
                <a:lnTo>
                  <a:pt x="114971" y="279145"/>
                </a:lnTo>
                <a:lnTo>
                  <a:pt x="154728" y="264160"/>
                </a:lnTo>
                <a:lnTo>
                  <a:pt x="172376" y="248324"/>
                </a:lnTo>
                <a:lnTo>
                  <a:pt x="90505" y="248324"/>
                </a:lnTo>
                <a:lnTo>
                  <a:pt x="77675" y="245648"/>
                </a:lnTo>
                <a:lnTo>
                  <a:pt x="66184" y="239916"/>
                </a:lnTo>
                <a:lnTo>
                  <a:pt x="56707" y="231125"/>
                </a:lnTo>
                <a:lnTo>
                  <a:pt x="49920" y="219273"/>
                </a:lnTo>
                <a:lnTo>
                  <a:pt x="46498" y="204358"/>
                </a:lnTo>
                <a:lnTo>
                  <a:pt x="48339" y="194442"/>
                </a:lnTo>
                <a:lnTo>
                  <a:pt x="88223" y="162346"/>
                </a:lnTo>
                <a:lnTo>
                  <a:pt x="107725" y="158420"/>
                </a:lnTo>
                <a:lnTo>
                  <a:pt x="174534" y="158420"/>
                </a:lnTo>
                <a:lnTo>
                  <a:pt x="166303" y="149837"/>
                </a:lnTo>
                <a:lnTo>
                  <a:pt x="155728" y="141899"/>
                </a:lnTo>
                <a:lnTo>
                  <a:pt x="144884" y="136009"/>
                </a:lnTo>
                <a:lnTo>
                  <a:pt x="134538" y="132204"/>
                </a:lnTo>
                <a:lnTo>
                  <a:pt x="140204" y="125700"/>
                </a:lnTo>
                <a:lnTo>
                  <a:pt x="147744" y="118556"/>
                </a:lnTo>
                <a:lnTo>
                  <a:pt x="148474" y="117656"/>
                </a:lnTo>
                <a:lnTo>
                  <a:pt x="86662" y="117656"/>
                </a:lnTo>
                <a:lnTo>
                  <a:pt x="70101" y="115061"/>
                </a:lnTo>
                <a:lnTo>
                  <a:pt x="57201" y="109536"/>
                </a:lnTo>
                <a:lnTo>
                  <a:pt x="47784" y="101182"/>
                </a:lnTo>
                <a:lnTo>
                  <a:pt x="41671" y="90100"/>
                </a:lnTo>
                <a:lnTo>
                  <a:pt x="38685" y="76390"/>
                </a:lnTo>
                <a:lnTo>
                  <a:pt x="40473" y="63403"/>
                </a:lnTo>
                <a:lnTo>
                  <a:pt x="46118" y="52097"/>
                </a:lnTo>
                <a:lnTo>
                  <a:pt x="55148" y="42966"/>
                </a:lnTo>
                <a:lnTo>
                  <a:pt x="67089" y="36500"/>
                </a:lnTo>
                <a:lnTo>
                  <a:pt x="81468" y="33192"/>
                </a:lnTo>
                <a:lnTo>
                  <a:pt x="158012" y="33192"/>
                </a:lnTo>
                <a:lnTo>
                  <a:pt x="157525" y="32317"/>
                </a:lnTo>
                <a:lnTo>
                  <a:pt x="116371" y="4035"/>
                </a:lnTo>
                <a:lnTo>
                  <a:pt x="102516" y="1110"/>
                </a:lnTo>
                <a:lnTo>
                  <a:pt x="87514" y="0"/>
                </a:lnTo>
                <a:close/>
              </a:path>
              <a:path w="189864" h="280669">
                <a:moveTo>
                  <a:pt x="174534" y="158420"/>
                </a:moveTo>
                <a:lnTo>
                  <a:pt x="107725" y="158420"/>
                </a:lnTo>
                <a:lnTo>
                  <a:pt x="120952" y="163485"/>
                </a:lnTo>
                <a:lnTo>
                  <a:pt x="131799" y="171223"/>
                </a:lnTo>
                <a:lnTo>
                  <a:pt x="140094" y="181375"/>
                </a:lnTo>
                <a:lnTo>
                  <a:pt x="145665" y="193687"/>
                </a:lnTo>
                <a:lnTo>
                  <a:pt x="148341" y="207900"/>
                </a:lnTo>
                <a:lnTo>
                  <a:pt x="145170" y="220383"/>
                </a:lnTo>
                <a:lnTo>
                  <a:pt x="101873" y="248206"/>
                </a:lnTo>
                <a:lnTo>
                  <a:pt x="90505" y="248324"/>
                </a:lnTo>
                <a:lnTo>
                  <a:pt x="172376" y="248324"/>
                </a:lnTo>
                <a:lnTo>
                  <a:pt x="188217" y="213227"/>
                </a:lnTo>
                <a:lnTo>
                  <a:pt x="189462" y="199840"/>
                </a:lnTo>
                <a:lnTo>
                  <a:pt x="188750" y="185567"/>
                </a:lnTo>
                <a:lnTo>
                  <a:pt x="183581" y="171708"/>
                </a:lnTo>
                <a:lnTo>
                  <a:pt x="175843" y="159785"/>
                </a:lnTo>
                <a:lnTo>
                  <a:pt x="174534" y="158420"/>
                </a:lnTo>
                <a:close/>
              </a:path>
              <a:path w="189864" h="280669">
                <a:moveTo>
                  <a:pt x="158012" y="33192"/>
                </a:moveTo>
                <a:lnTo>
                  <a:pt x="81468" y="33192"/>
                </a:lnTo>
                <a:lnTo>
                  <a:pt x="95728" y="34374"/>
                </a:lnTo>
                <a:lnTo>
                  <a:pt x="108197" y="39094"/>
                </a:lnTo>
                <a:lnTo>
                  <a:pt x="118274" y="46966"/>
                </a:lnTo>
                <a:lnTo>
                  <a:pt x="125354" y="57604"/>
                </a:lnTo>
                <a:lnTo>
                  <a:pt x="128835" y="70622"/>
                </a:lnTo>
                <a:lnTo>
                  <a:pt x="129040" y="73279"/>
                </a:lnTo>
                <a:lnTo>
                  <a:pt x="127972" y="84990"/>
                </a:lnTo>
                <a:lnTo>
                  <a:pt x="123428" y="95604"/>
                </a:lnTo>
                <a:lnTo>
                  <a:pt x="115181" y="104800"/>
                </a:lnTo>
                <a:lnTo>
                  <a:pt x="103002" y="112258"/>
                </a:lnTo>
                <a:lnTo>
                  <a:pt x="86662" y="117656"/>
                </a:lnTo>
                <a:lnTo>
                  <a:pt x="148474" y="117656"/>
                </a:lnTo>
                <a:lnTo>
                  <a:pt x="154925" y="109715"/>
                </a:lnTo>
                <a:lnTo>
                  <a:pt x="161124" y="99073"/>
                </a:lnTo>
                <a:lnTo>
                  <a:pt x="165717" y="86528"/>
                </a:lnTo>
                <a:lnTo>
                  <a:pt x="168080" y="71974"/>
                </a:lnTo>
                <a:lnTo>
                  <a:pt x="167588" y="55310"/>
                </a:lnTo>
                <a:lnTo>
                  <a:pt x="163549" y="43141"/>
                </a:lnTo>
                <a:lnTo>
                  <a:pt x="158012" y="33192"/>
                </a:lnTo>
                <a:close/>
              </a:path>
            </a:pathLst>
          </a:custGeom>
          <a:solidFill>
            <a:srgbClr val="6475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63683" y="3070040"/>
            <a:ext cx="57785" cy="62230"/>
          </a:xfrm>
          <a:custGeom>
            <a:avLst/>
            <a:gdLst/>
            <a:ahLst/>
            <a:cxnLst/>
            <a:rect l="l" t="t" r="r" b="b"/>
            <a:pathLst>
              <a:path w="57785" h="62230">
                <a:moveTo>
                  <a:pt x="24949" y="0"/>
                </a:moveTo>
                <a:lnTo>
                  <a:pt x="19025" y="1258"/>
                </a:lnTo>
                <a:lnTo>
                  <a:pt x="9814" y="6600"/>
                </a:lnTo>
                <a:lnTo>
                  <a:pt x="3181" y="15894"/>
                </a:lnTo>
                <a:lnTo>
                  <a:pt x="0" y="29126"/>
                </a:lnTo>
                <a:lnTo>
                  <a:pt x="1145" y="46284"/>
                </a:lnTo>
                <a:lnTo>
                  <a:pt x="9319" y="55555"/>
                </a:lnTo>
                <a:lnTo>
                  <a:pt x="21237" y="61076"/>
                </a:lnTo>
                <a:lnTo>
                  <a:pt x="36149" y="61833"/>
                </a:lnTo>
                <a:lnTo>
                  <a:pt x="46348" y="56858"/>
                </a:lnTo>
                <a:lnTo>
                  <a:pt x="53829" y="47890"/>
                </a:lnTo>
                <a:lnTo>
                  <a:pt x="57753" y="35103"/>
                </a:lnTo>
                <a:lnTo>
                  <a:pt x="57282" y="18670"/>
                </a:lnTo>
                <a:lnTo>
                  <a:pt x="49644" y="8038"/>
                </a:lnTo>
                <a:lnTo>
                  <a:pt x="38416" y="1449"/>
                </a:lnTo>
                <a:lnTo>
                  <a:pt x="24949" y="0"/>
                </a:lnTo>
                <a:close/>
              </a:path>
            </a:pathLst>
          </a:custGeom>
          <a:solidFill>
            <a:srgbClr val="6475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41079" y="2836755"/>
            <a:ext cx="191770" cy="284480"/>
          </a:xfrm>
          <a:custGeom>
            <a:avLst/>
            <a:gdLst/>
            <a:ahLst/>
            <a:cxnLst/>
            <a:rect l="l" t="t" r="r" b="b"/>
            <a:pathLst>
              <a:path w="191769" h="284480">
                <a:moveTo>
                  <a:pt x="161095" y="35833"/>
                </a:moveTo>
                <a:lnTo>
                  <a:pt x="88967" y="35833"/>
                </a:lnTo>
                <a:lnTo>
                  <a:pt x="103990" y="38669"/>
                </a:lnTo>
                <a:lnTo>
                  <a:pt x="115657" y="44923"/>
                </a:lnTo>
                <a:lnTo>
                  <a:pt x="124128" y="53691"/>
                </a:lnTo>
                <a:lnTo>
                  <a:pt x="129560" y="64067"/>
                </a:lnTo>
                <a:lnTo>
                  <a:pt x="132112" y="75147"/>
                </a:lnTo>
                <a:lnTo>
                  <a:pt x="131985" y="83663"/>
                </a:lnTo>
                <a:lnTo>
                  <a:pt x="112502" y="128979"/>
                </a:lnTo>
                <a:lnTo>
                  <a:pt x="95536" y="154107"/>
                </a:lnTo>
                <a:lnTo>
                  <a:pt x="36909" y="240938"/>
                </a:lnTo>
                <a:lnTo>
                  <a:pt x="19227" y="266679"/>
                </a:lnTo>
                <a:lnTo>
                  <a:pt x="20739" y="281081"/>
                </a:lnTo>
                <a:lnTo>
                  <a:pt x="24206" y="284256"/>
                </a:lnTo>
                <a:lnTo>
                  <a:pt x="188112" y="267035"/>
                </a:lnTo>
                <a:lnTo>
                  <a:pt x="191312" y="263936"/>
                </a:lnTo>
                <a:lnTo>
                  <a:pt x="189161" y="243476"/>
                </a:lnTo>
                <a:lnTo>
                  <a:pt x="78955" y="243476"/>
                </a:lnTo>
                <a:lnTo>
                  <a:pt x="85047" y="233877"/>
                </a:lnTo>
                <a:lnTo>
                  <a:pt x="107147" y="201984"/>
                </a:lnTo>
                <a:lnTo>
                  <a:pt x="136021" y="159601"/>
                </a:lnTo>
                <a:lnTo>
                  <a:pt x="157282" y="126790"/>
                </a:lnTo>
                <a:lnTo>
                  <a:pt x="172707" y="81321"/>
                </a:lnTo>
                <a:lnTo>
                  <a:pt x="172359" y="68702"/>
                </a:lnTo>
                <a:lnTo>
                  <a:pt x="170403" y="57482"/>
                </a:lnTo>
                <a:lnTo>
                  <a:pt x="166917" y="46817"/>
                </a:lnTo>
                <a:lnTo>
                  <a:pt x="161889" y="36915"/>
                </a:lnTo>
                <a:lnTo>
                  <a:pt x="161095" y="35833"/>
                </a:lnTo>
                <a:close/>
              </a:path>
              <a:path w="191769" h="284480">
                <a:moveTo>
                  <a:pt x="184480" y="232389"/>
                </a:moveTo>
                <a:lnTo>
                  <a:pt x="78955" y="243476"/>
                </a:lnTo>
                <a:lnTo>
                  <a:pt x="189161" y="243476"/>
                </a:lnTo>
                <a:lnTo>
                  <a:pt x="188201" y="234345"/>
                </a:lnTo>
                <a:lnTo>
                  <a:pt x="184480" y="232389"/>
                </a:lnTo>
                <a:close/>
              </a:path>
              <a:path w="191769" h="284480">
                <a:moveTo>
                  <a:pt x="79224" y="0"/>
                </a:moveTo>
                <a:lnTo>
                  <a:pt x="36090" y="6489"/>
                </a:lnTo>
                <a:lnTo>
                  <a:pt x="2789" y="46838"/>
                </a:lnTo>
                <a:lnTo>
                  <a:pt x="0" y="50271"/>
                </a:lnTo>
                <a:lnTo>
                  <a:pt x="1333" y="55237"/>
                </a:lnTo>
                <a:lnTo>
                  <a:pt x="4292" y="57294"/>
                </a:lnTo>
                <a:lnTo>
                  <a:pt x="22796" y="72280"/>
                </a:lnTo>
                <a:lnTo>
                  <a:pt x="27076" y="71823"/>
                </a:lnTo>
                <a:lnTo>
                  <a:pt x="31637" y="66066"/>
                </a:lnTo>
                <a:lnTo>
                  <a:pt x="38454" y="58366"/>
                </a:lnTo>
                <a:lnTo>
                  <a:pt x="47240" y="50743"/>
                </a:lnTo>
                <a:lnTo>
                  <a:pt x="58350" y="43948"/>
                </a:lnTo>
                <a:lnTo>
                  <a:pt x="72140" y="38728"/>
                </a:lnTo>
                <a:lnTo>
                  <a:pt x="88967" y="35833"/>
                </a:lnTo>
                <a:lnTo>
                  <a:pt x="161095" y="35833"/>
                </a:lnTo>
                <a:lnTo>
                  <a:pt x="155245" y="27861"/>
                </a:lnTo>
                <a:lnTo>
                  <a:pt x="111741" y="3268"/>
                </a:lnTo>
                <a:lnTo>
                  <a:pt x="96416" y="759"/>
                </a:lnTo>
                <a:lnTo>
                  <a:pt x="79224" y="0"/>
                </a:lnTo>
                <a:close/>
              </a:path>
            </a:pathLst>
          </a:custGeom>
          <a:solidFill>
            <a:srgbClr val="6475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68761" y="2811049"/>
            <a:ext cx="200660" cy="281305"/>
          </a:xfrm>
          <a:custGeom>
            <a:avLst/>
            <a:gdLst/>
            <a:ahLst/>
            <a:cxnLst/>
            <a:rect l="l" t="t" r="r" b="b"/>
            <a:pathLst>
              <a:path w="200660" h="281305">
                <a:moveTo>
                  <a:pt x="94801" y="0"/>
                </a:moveTo>
                <a:lnTo>
                  <a:pt x="47155" y="12662"/>
                </a:lnTo>
                <a:lnTo>
                  <a:pt x="15587" y="46867"/>
                </a:lnTo>
                <a:lnTo>
                  <a:pt x="2923" y="84996"/>
                </a:lnTo>
                <a:lnTo>
                  <a:pt x="0" y="115085"/>
                </a:lnTo>
                <a:lnTo>
                  <a:pt x="40" y="122732"/>
                </a:lnTo>
                <a:lnTo>
                  <a:pt x="5511" y="177106"/>
                </a:lnTo>
                <a:lnTo>
                  <a:pt x="19365" y="220803"/>
                </a:lnTo>
                <a:lnTo>
                  <a:pt x="40833" y="253230"/>
                </a:lnTo>
                <a:lnTo>
                  <a:pt x="80505" y="277403"/>
                </a:lnTo>
                <a:lnTo>
                  <a:pt x="104769" y="280729"/>
                </a:lnTo>
                <a:lnTo>
                  <a:pt x="117949" y="280086"/>
                </a:lnTo>
                <a:lnTo>
                  <a:pt x="160158" y="263633"/>
                </a:lnTo>
                <a:lnTo>
                  <a:pt x="178200" y="244436"/>
                </a:lnTo>
                <a:lnTo>
                  <a:pt x="107763" y="244436"/>
                </a:lnTo>
                <a:lnTo>
                  <a:pt x="97544" y="243689"/>
                </a:lnTo>
                <a:lnTo>
                  <a:pt x="64123" y="219133"/>
                </a:lnTo>
                <a:lnTo>
                  <a:pt x="47754" y="178358"/>
                </a:lnTo>
                <a:lnTo>
                  <a:pt x="41444" y="140682"/>
                </a:lnTo>
                <a:lnTo>
                  <a:pt x="40549" y="122732"/>
                </a:lnTo>
                <a:lnTo>
                  <a:pt x="41071" y="106328"/>
                </a:lnTo>
                <a:lnTo>
                  <a:pt x="51442" y="66913"/>
                </a:lnTo>
                <a:lnTo>
                  <a:pt x="86947" y="39147"/>
                </a:lnTo>
                <a:lnTo>
                  <a:pt x="99895" y="36978"/>
                </a:lnTo>
                <a:lnTo>
                  <a:pt x="168647" y="36978"/>
                </a:lnTo>
                <a:lnTo>
                  <a:pt x="167902" y="35888"/>
                </a:lnTo>
                <a:lnTo>
                  <a:pt x="130812" y="6870"/>
                </a:lnTo>
                <a:lnTo>
                  <a:pt x="107561" y="811"/>
                </a:lnTo>
                <a:lnTo>
                  <a:pt x="94801" y="0"/>
                </a:lnTo>
                <a:close/>
              </a:path>
              <a:path w="200660" h="281305">
                <a:moveTo>
                  <a:pt x="168647" y="36978"/>
                </a:moveTo>
                <a:lnTo>
                  <a:pt x="99895" y="36978"/>
                </a:lnTo>
                <a:lnTo>
                  <a:pt x="110133" y="39098"/>
                </a:lnTo>
                <a:lnTo>
                  <a:pt x="119560" y="43505"/>
                </a:lnTo>
                <a:lnTo>
                  <a:pt x="148383" y="82972"/>
                </a:lnTo>
                <a:lnTo>
                  <a:pt x="159553" y="134056"/>
                </a:lnTo>
                <a:lnTo>
                  <a:pt x="160969" y="155002"/>
                </a:lnTo>
                <a:lnTo>
                  <a:pt x="160734" y="172235"/>
                </a:lnTo>
                <a:lnTo>
                  <a:pt x="151460" y="213285"/>
                </a:lnTo>
                <a:lnTo>
                  <a:pt x="119307" y="242162"/>
                </a:lnTo>
                <a:lnTo>
                  <a:pt x="107763" y="244436"/>
                </a:lnTo>
                <a:lnTo>
                  <a:pt x="178200" y="244436"/>
                </a:lnTo>
                <a:lnTo>
                  <a:pt x="195992" y="201886"/>
                </a:lnTo>
                <a:lnTo>
                  <a:pt x="200645" y="155120"/>
                </a:lnTo>
                <a:lnTo>
                  <a:pt x="200135" y="137078"/>
                </a:lnTo>
                <a:lnTo>
                  <a:pt x="191801" y="85822"/>
                </a:lnTo>
                <a:lnTo>
                  <a:pt x="175143" y="46487"/>
                </a:lnTo>
                <a:lnTo>
                  <a:pt x="168647" y="36978"/>
                </a:lnTo>
                <a:close/>
              </a:path>
            </a:pathLst>
          </a:custGeom>
          <a:solidFill>
            <a:srgbClr val="64758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447027" y="3802085"/>
            <a:ext cx="1694814" cy="460375"/>
          </a:xfrm>
          <a:custGeom>
            <a:avLst/>
            <a:gdLst/>
            <a:ahLst/>
            <a:cxnLst/>
            <a:rect l="l" t="t" r="r" b="b"/>
            <a:pathLst>
              <a:path w="1694814" h="460375">
                <a:moveTo>
                  <a:pt x="1664258" y="0"/>
                </a:moveTo>
                <a:lnTo>
                  <a:pt x="0" y="174917"/>
                </a:lnTo>
                <a:lnTo>
                  <a:pt x="29971" y="460108"/>
                </a:lnTo>
                <a:lnTo>
                  <a:pt x="1694230" y="285191"/>
                </a:lnTo>
                <a:lnTo>
                  <a:pt x="1664258" y="0"/>
                </a:lnTo>
                <a:close/>
              </a:path>
            </a:pathLst>
          </a:custGeom>
          <a:solidFill>
            <a:srgbClr val="67C9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13596" y="4003421"/>
            <a:ext cx="231775" cy="55244"/>
          </a:xfrm>
          <a:custGeom>
            <a:avLst/>
            <a:gdLst/>
            <a:ahLst/>
            <a:cxnLst/>
            <a:rect l="l" t="t" r="r" b="b"/>
            <a:pathLst>
              <a:path w="231775" h="55245">
                <a:moveTo>
                  <a:pt x="221716" y="0"/>
                </a:moveTo>
                <a:lnTo>
                  <a:pt x="6438" y="22631"/>
                </a:lnTo>
                <a:lnTo>
                  <a:pt x="0" y="30581"/>
                </a:lnTo>
                <a:lnTo>
                  <a:pt x="1866" y="48323"/>
                </a:lnTo>
                <a:lnTo>
                  <a:pt x="9817" y="54762"/>
                </a:lnTo>
                <a:lnTo>
                  <a:pt x="225094" y="32143"/>
                </a:lnTo>
                <a:lnTo>
                  <a:pt x="231533" y="24180"/>
                </a:lnTo>
                <a:lnTo>
                  <a:pt x="229666" y="6438"/>
                </a:lnTo>
                <a:lnTo>
                  <a:pt x="221716" y="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20524" y="4069334"/>
            <a:ext cx="231775" cy="55244"/>
          </a:xfrm>
          <a:custGeom>
            <a:avLst/>
            <a:gdLst/>
            <a:ahLst/>
            <a:cxnLst/>
            <a:rect l="l" t="t" r="r" b="b"/>
            <a:pathLst>
              <a:path w="231775" h="55245">
                <a:moveTo>
                  <a:pt x="221716" y="0"/>
                </a:moveTo>
                <a:lnTo>
                  <a:pt x="6438" y="22631"/>
                </a:lnTo>
                <a:lnTo>
                  <a:pt x="0" y="30581"/>
                </a:lnTo>
                <a:lnTo>
                  <a:pt x="1866" y="48323"/>
                </a:lnTo>
                <a:lnTo>
                  <a:pt x="9817" y="54762"/>
                </a:lnTo>
                <a:lnTo>
                  <a:pt x="225094" y="32143"/>
                </a:lnTo>
                <a:lnTo>
                  <a:pt x="231533" y="24180"/>
                </a:lnTo>
                <a:lnTo>
                  <a:pt x="229666" y="6438"/>
                </a:lnTo>
                <a:lnTo>
                  <a:pt x="221716" y="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27451" y="4135248"/>
            <a:ext cx="231775" cy="55244"/>
          </a:xfrm>
          <a:custGeom>
            <a:avLst/>
            <a:gdLst/>
            <a:ahLst/>
            <a:cxnLst/>
            <a:rect l="l" t="t" r="r" b="b"/>
            <a:pathLst>
              <a:path w="231775" h="55245">
                <a:moveTo>
                  <a:pt x="221716" y="0"/>
                </a:moveTo>
                <a:lnTo>
                  <a:pt x="6438" y="22631"/>
                </a:lnTo>
                <a:lnTo>
                  <a:pt x="0" y="30581"/>
                </a:lnTo>
                <a:lnTo>
                  <a:pt x="1866" y="48323"/>
                </a:lnTo>
                <a:lnTo>
                  <a:pt x="9817" y="54762"/>
                </a:lnTo>
                <a:lnTo>
                  <a:pt x="225094" y="32143"/>
                </a:lnTo>
                <a:lnTo>
                  <a:pt x="231533" y="24180"/>
                </a:lnTo>
                <a:lnTo>
                  <a:pt x="229666" y="6438"/>
                </a:lnTo>
                <a:lnTo>
                  <a:pt x="221716" y="0"/>
                </a:lnTo>
                <a:close/>
              </a:path>
            </a:pathLst>
          </a:custGeom>
          <a:solidFill>
            <a:srgbClr val="F1F1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60255" y="2032115"/>
            <a:ext cx="100330" cy="123189"/>
          </a:xfrm>
          <a:custGeom>
            <a:avLst/>
            <a:gdLst/>
            <a:ahLst/>
            <a:cxnLst/>
            <a:rect l="l" t="t" r="r" b="b"/>
            <a:pathLst>
              <a:path w="100330" h="123189">
                <a:moveTo>
                  <a:pt x="52404" y="44747"/>
                </a:moveTo>
                <a:lnTo>
                  <a:pt x="9022" y="60071"/>
                </a:lnTo>
                <a:lnTo>
                  <a:pt x="0" y="83156"/>
                </a:lnTo>
                <a:lnTo>
                  <a:pt x="654" y="98717"/>
                </a:lnTo>
                <a:lnTo>
                  <a:pt x="7001" y="110131"/>
                </a:lnTo>
                <a:lnTo>
                  <a:pt x="16523" y="118081"/>
                </a:lnTo>
                <a:lnTo>
                  <a:pt x="28808" y="122348"/>
                </a:lnTo>
                <a:lnTo>
                  <a:pt x="43443" y="122711"/>
                </a:lnTo>
                <a:lnTo>
                  <a:pt x="58244" y="118512"/>
                </a:lnTo>
                <a:lnTo>
                  <a:pt x="69075" y="111822"/>
                </a:lnTo>
                <a:lnTo>
                  <a:pt x="76483" y="104513"/>
                </a:lnTo>
                <a:lnTo>
                  <a:pt x="99087" y="104513"/>
                </a:lnTo>
                <a:lnTo>
                  <a:pt x="98447" y="98867"/>
                </a:lnTo>
                <a:lnTo>
                  <a:pt x="44783" y="98867"/>
                </a:lnTo>
                <a:lnTo>
                  <a:pt x="33308" y="94569"/>
                </a:lnTo>
                <a:lnTo>
                  <a:pt x="28229" y="81190"/>
                </a:lnTo>
                <a:lnTo>
                  <a:pt x="33346" y="70502"/>
                </a:lnTo>
                <a:lnTo>
                  <a:pt x="47197" y="65385"/>
                </a:lnTo>
                <a:lnTo>
                  <a:pt x="56519" y="64407"/>
                </a:lnTo>
                <a:lnTo>
                  <a:pt x="94537" y="64407"/>
                </a:lnTo>
                <a:lnTo>
                  <a:pt x="92551" y="46906"/>
                </a:lnTo>
                <a:lnTo>
                  <a:pt x="63301" y="46906"/>
                </a:lnTo>
                <a:lnTo>
                  <a:pt x="52404" y="44747"/>
                </a:lnTo>
                <a:close/>
              </a:path>
              <a:path w="100330" h="123189">
                <a:moveTo>
                  <a:pt x="99087" y="104513"/>
                </a:moveTo>
                <a:lnTo>
                  <a:pt x="76483" y="104513"/>
                </a:lnTo>
                <a:lnTo>
                  <a:pt x="80573" y="111968"/>
                </a:lnTo>
                <a:lnTo>
                  <a:pt x="82414" y="115092"/>
                </a:lnTo>
                <a:lnTo>
                  <a:pt x="84015" y="115677"/>
                </a:lnTo>
                <a:lnTo>
                  <a:pt x="97604" y="114254"/>
                </a:lnTo>
                <a:lnTo>
                  <a:pt x="99851" y="111473"/>
                </a:lnTo>
                <a:lnTo>
                  <a:pt x="99534" y="108450"/>
                </a:lnTo>
                <a:lnTo>
                  <a:pt x="99087" y="104513"/>
                </a:lnTo>
                <a:close/>
              </a:path>
              <a:path w="100330" h="123189">
                <a:moveTo>
                  <a:pt x="94537" y="64407"/>
                </a:moveTo>
                <a:lnTo>
                  <a:pt x="56519" y="64407"/>
                </a:lnTo>
                <a:lnTo>
                  <a:pt x="64672" y="67112"/>
                </a:lnTo>
                <a:lnTo>
                  <a:pt x="66476" y="84219"/>
                </a:lnTo>
                <a:lnTo>
                  <a:pt x="65396" y="88651"/>
                </a:lnTo>
                <a:lnTo>
                  <a:pt x="57192" y="97655"/>
                </a:lnTo>
                <a:lnTo>
                  <a:pt x="46880" y="98735"/>
                </a:lnTo>
                <a:lnTo>
                  <a:pt x="44783" y="98867"/>
                </a:lnTo>
                <a:lnTo>
                  <a:pt x="98447" y="98867"/>
                </a:lnTo>
                <a:lnTo>
                  <a:pt x="94537" y="64407"/>
                </a:lnTo>
                <a:close/>
              </a:path>
              <a:path w="100330" h="123189">
                <a:moveTo>
                  <a:pt x="89149" y="26616"/>
                </a:moveTo>
                <a:lnTo>
                  <a:pt x="49430" y="26616"/>
                </a:lnTo>
                <a:lnTo>
                  <a:pt x="59421" y="32183"/>
                </a:lnTo>
                <a:lnTo>
                  <a:pt x="63301" y="46906"/>
                </a:lnTo>
                <a:lnTo>
                  <a:pt x="92551" y="46906"/>
                </a:lnTo>
                <a:lnTo>
                  <a:pt x="90875" y="32138"/>
                </a:lnTo>
                <a:lnTo>
                  <a:pt x="89149" y="26616"/>
                </a:lnTo>
                <a:close/>
              </a:path>
              <a:path w="100330" h="123189">
                <a:moveTo>
                  <a:pt x="58228" y="0"/>
                </a:moveTo>
                <a:lnTo>
                  <a:pt x="11149" y="7344"/>
                </a:lnTo>
                <a:lnTo>
                  <a:pt x="258" y="13111"/>
                </a:lnTo>
                <a:lnTo>
                  <a:pt x="1719" y="17277"/>
                </a:lnTo>
                <a:lnTo>
                  <a:pt x="5605" y="30091"/>
                </a:lnTo>
                <a:lnTo>
                  <a:pt x="6456" y="33558"/>
                </a:lnTo>
                <a:lnTo>
                  <a:pt x="9008" y="36086"/>
                </a:lnTo>
                <a:lnTo>
                  <a:pt x="21462" y="31542"/>
                </a:lnTo>
                <a:lnTo>
                  <a:pt x="34468" y="28605"/>
                </a:lnTo>
                <a:lnTo>
                  <a:pt x="49430" y="26616"/>
                </a:lnTo>
                <a:lnTo>
                  <a:pt x="89149" y="26616"/>
                </a:lnTo>
                <a:lnTo>
                  <a:pt x="86965" y="19630"/>
                </a:lnTo>
                <a:lnTo>
                  <a:pt x="80678" y="9937"/>
                </a:lnTo>
                <a:lnTo>
                  <a:pt x="71328" y="3310"/>
                </a:lnTo>
                <a:lnTo>
                  <a:pt x="582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78906" y="2018370"/>
            <a:ext cx="113030" cy="121920"/>
          </a:xfrm>
          <a:custGeom>
            <a:avLst/>
            <a:gdLst/>
            <a:ahLst/>
            <a:cxnLst/>
            <a:rect l="l" t="t" r="r" b="b"/>
            <a:pathLst>
              <a:path w="113030" h="121919">
                <a:moveTo>
                  <a:pt x="54824" y="0"/>
                </a:moveTo>
                <a:lnTo>
                  <a:pt x="14949" y="20299"/>
                </a:lnTo>
                <a:lnTo>
                  <a:pt x="0" y="56777"/>
                </a:lnTo>
                <a:lnTo>
                  <a:pt x="218" y="71723"/>
                </a:lnTo>
                <a:lnTo>
                  <a:pt x="19004" y="105946"/>
                </a:lnTo>
                <a:lnTo>
                  <a:pt x="54904" y="121372"/>
                </a:lnTo>
                <a:lnTo>
                  <a:pt x="69193" y="121281"/>
                </a:lnTo>
                <a:lnTo>
                  <a:pt x="82860" y="117882"/>
                </a:lnTo>
                <a:lnTo>
                  <a:pt x="94376" y="111751"/>
                </a:lnTo>
                <a:lnTo>
                  <a:pt x="103704" y="103131"/>
                </a:lnTo>
                <a:lnTo>
                  <a:pt x="110362" y="92944"/>
                </a:lnTo>
                <a:lnTo>
                  <a:pt x="61386" y="92944"/>
                </a:lnTo>
                <a:lnTo>
                  <a:pt x="50071" y="90442"/>
                </a:lnTo>
                <a:lnTo>
                  <a:pt x="40944" y="83070"/>
                </a:lnTo>
                <a:lnTo>
                  <a:pt x="34605" y="70758"/>
                </a:lnTo>
                <a:lnTo>
                  <a:pt x="31652" y="53438"/>
                </a:lnTo>
                <a:lnTo>
                  <a:pt x="36593" y="41479"/>
                </a:lnTo>
                <a:lnTo>
                  <a:pt x="46069" y="32751"/>
                </a:lnTo>
                <a:lnTo>
                  <a:pt x="59502" y="28503"/>
                </a:lnTo>
                <a:lnTo>
                  <a:pt x="96062" y="28503"/>
                </a:lnTo>
                <a:lnTo>
                  <a:pt x="99757" y="23495"/>
                </a:lnTo>
                <a:lnTo>
                  <a:pt x="102004" y="20713"/>
                </a:lnTo>
                <a:lnTo>
                  <a:pt x="102932" y="17322"/>
                </a:lnTo>
                <a:lnTo>
                  <a:pt x="91478" y="8603"/>
                </a:lnTo>
                <a:lnTo>
                  <a:pt x="80443" y="3106"/>
                </a:lnTo>
                <a:lnTo>
                  <a:pt x="68246" y="104"/>
                </a:lnTo>
                <a:lnTo>
                  <a:pt x="54824" y="0"/>
                </a:lnTo>
                <a:close/>
              </a:path>
              <a:path w="113030" h="121919">
                <a:moveTo>
                  <a:pt x="93394" y="74256"/>
                </a:moveTo>
                <a:lnTo>
                  <a:pt x="89927" y="75133"/>
                </a:lnTo>
                <a:lnTo>
                  <a:pt x="85691" y="80942"/>
                </a:lnTo>
                <a:lnTo>
                  <a:pt x="76959" y="88490"/>
                </a:lnTo>
                <a:lnTo>
                  <a:pt x="61386" y="92944"/>
                </a:lnTo>
                <a:lnTo>
                  <a:pt x="110362" y="92944"/>
                </a:lnTo>
                <a:lnTo>
                  <a:pt x="110806" y="92265"/>
                </a:lnTo>
                <a:lnTo>
                  <a:pt x="112482" y="89039"/>
                </a:lnTo>
                <a:lnTo>
                  <a:pt x="110933" y="86410"/>
                </a:lnTo>
                <a:lnTo>
                  <a:pt x="107923" y="84175"/>
                </a:lnTo>
                <a:lnTo>
                  <a:pt x="95591" y="75806"/>
                </a:lnTo>
                <a:lnTo>
                  <a:pt x="93394" y="74256"/>
                </a:lnTo>
                <a:close/>
              </a:path>
              <a:path w="113030" h="121919">
                <a:moveTo>
                  <a:pt x="96062" y="28503"/>
                </a:moveTo>
                <a:lnTo>
                  <a:pt x="59502" y="28503"/>
                </a:lnTo>
                <a:lnTo>
                  <a:pt x="72793" y="30338"/>
                </a:lnTo>
                <a:lnTo>
                  <a:pt x="82777" y="36220"/>
                </a:lnTo>
                <a:lnTo>
                  <a:pt x="85279" y="38239"/>
                </a:lnTo>
                <a:lnTo>
                  <a:pt x="88187" y="39217"/>
                </a:lnTo>
                <a:lnTo>
                  <a:pt x="90397" y="36182"/>
                </a:lnTo>
                <a:lnTo>
                  <a:pt x="96062" y="28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900945" y="2005543"/>
            <a:ext cx="113030" cy="121920"/>
          </a:xfrm>
          <a:custGeom>
            <a:avLst/>
            <a:gdLst/>
            <a:ahLst/>
            <a:cxnLst/>
            <a:rect l="l" t="t" r="r" b="b"/>
            <a:pathLst>
              <a:path w="113030" h="121919">
                <a:moveTo>
                  <a:pt x="54824" y="0"/>
                </a:moveTo>
                <a:lnTo>
                  <a:pt x="14949" y="20299"/>
                </a:lnTo>
                <a:lnTo>
                  <a:pt x="0" y="56777"/>
                </a:lnTo>
                <a:lnTo>
                  <a:pt x="218" y="71723"/>
                </a:lnTo>
                <a:lnTo>
                  <a:pt x="19004" y="105946"/>
                </a:lnTo>
                <a:lnTo>
                  <a:pt x="54904" y="121372"/>
                </a:lnTo>
                <a:lnTo>
                  <a:pt x="69193" y="121281"/>
                </a:lnTo>
                <a:lnTo>
                  <a:pt x="82860" y="117882"/>
                </a:lnTo>
                <a:lnTo>
                  <a:pt x="94376" y="111751"/>
                </a:lnTo>
                <a:lnTo>
                  <a:pt x="103704" y="103131"/>
                </a:lnTo>
                <a:lnTo>
                  <a:pt x="110362" y="92944"/>
                </a:lnTo>
                <a:lnTo>
                  <a:pt x="61386" y="92944"/>
                </a:lnTo>
                <a:lnTo>
                  <a:pt x="50071" y="90442"/>
                </a:lnTo>
                <a:lnTo>
                  <a:pt x="40944" y="83070"/>
                </a:lnTo>
                <a:lnTo>
                  <a:pt x="34605" y="70758"/>
                </a:lnTo>
                <a:lnTo>
                  <a:pt x="31652" y="53438"/>
                </a:lnTo>
                <a:lnTo>
                  <a:pt x="36593" y="41479"/>
                </a:lnTo>
                <a:lnTo>
                  <a:pt x="46069" y="32751"/>
                </a:lnTo>
                <a:lnTo>
                  <a:pt x="59502" y="28503"/>
                </a:lnTo>
                <a:lnTo>
                  <a:pt x="96062" y="28503"/>
                </a:lnTo>
                <a:lnTo>
                  <a:pt x="99757" y="23495"/>
                </a:lnTo>
                <a:lnTo>
                  <a:pt x="102004" y="20713"/>
                </a:lnTo>
                <a:lnTo>
                  <a:pt x="102932" y="17322"/>
                </a:lnTo>
                <a:lnTo>
                  <a:pt x="91478" y="8603"/>
                </a:lnTo>
                <a:lnTo>
                  <a:pt x="80443" y="3106"/>
                </a:lnTo>
                <a:lnTo>
                  <a:pt x="68246" y="104"/>
                </a:lnTo>
                <a:lnTo>
                  <a:pt x="54824" y="0"/>
                </a:lnTo>
                <a:close/>
              </a:path>
              <a:path w="113030" h="121919">
                <a:moveTo>
                  <a:pt x="93394" y="74256"/>
                </a:moveTo>
                <a:lnTo>
                  <a:pt x="89927" y="75133"/>
                </a:lnTo>
                <a:lnTo>
                  <a:pt x="85691" y="80942"/>
                </a:lnTo>
                <a:lnTo>
                  <a:pt x="76959" y="88490"/>
                </a:lnTo>
                <a:lnTo>
                  <a:pt x="61386" y="92944"/>
                </a:lnTo>
                <a:lnTo>
                  <a:pt x="110362" y="92944"/>
                </a:lnTo>
                <a:lnTo>
                  <a:pt x="110806" y="92265"/>
                </a:lnTo>
                <a:lnTo>
                  <a:pt x="112482" y="89039"/>
                </a:lnTo>
                <a:lnTo>
                  <a:pt x="110933" y="86410"/>
                </a:lnTo>
                <a:lnTo>
                  <a:pt x="107923" y="84175"/>
                </a:lnTo>
                <a:lnTo>
                  <a:pt x="95591" y="75806"/>
                </a:lnTo>
                <a:lnTo>
                  <a:pt x="93394" y="74256"/>
                </a:lnTo>
                <a:close/>
              </a:path>
              <a:path w="113030" h="121919">
                <a:moveTo>
                  <a:pt x="96062" y="28503"/>
                </a:moveTo>
                <a:lnTo>
                  <a:pt x="59502" y="28503"/>
                </a:lnTo>
                <a:lnTo>
                  <a:pt x="72793" y="30338"/>
                </a:lnTo>
                <a:lnTo>
                  <a:pt x="82777" y="36220"/>
                </a:lnTo>
                <a:lnTo>
                  <a:pt x="85279" y="38239"/>
                </a:lnTo>
                <a:lnTo>
                  <a:pt x="88187" y="39217"/>
                </a:lnTo>
                <a:lnTo>
                  <a:pt x="90397" y="36182"/>
                </a:lnTo>
                <a:lnTo>
                  <a:pt x="96062" y="28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022922" y="1992946"/>
            <a:ext cx="118745" cy="121285"/>
          </a:xfrm>
          <a:custGeom>
            <a:avLst/>
            <a:gdLst/>
            <a:ahLst/>
            <a:cxnLst/>
            <a:rect l="l" t="t" r="r" b="b"/>
            <a:pathLst>
              <a:path w="118744" h="121285">
                <a:moveTo>
                  <a:pt x="52649" y="0"/>
                </a:moveTo>
                <a:lnTo>
                  <a:pt x="15558" y="19211"/>
                </a:lnTo>
                <a:lnTo>
                  <a:pt x="0" y="55624"/>
                </a:lnTo>
                <a:lnTo>
                  <a:pt x="118" y="70253"/>
                </a:lnTo>
                <a:lnTo>
                  <a:pt x="18266" y="104565"/>
                </a:lnTo>
                <a:lnTo>
                  <a:pt x="53702" y="121129"/>
                </a:lnTo>
                <a:lnTo>
                  <a:pt x="67847" y="121168"/>
                </a:lnTo>
                <a:lnTo>
                  <a:pt x="80804" y="117676"/>
                </a:lnTo>
                <a:lnTo>
                  <a:pt x="92344" y="111463"/>
                </a:lnTo>
                <a:lnTo>
                  <a:pt x="102171" y="102915"/>
                </a:lnTo>
                <a:lnTo>
                  <a:pt x="109585" y="92964"/>
                </a:lnTo>
                <a:lnTo>
                  <a:pt x="58883" y="92964"/>
                </a:lnTo>
                <a:lnTo>
                  <a:pt x="47967" y="90298"/>
                </a:lnTo>
                <a:lnTo>
                  <a:pt x="38835" y="82738"/>
                </a:lnTo>
                <a:lnTo>
                  <a:pt x="32358" y="70253"/>
                </a:lnTo>
                <a:lnTo>
                  <a:pt x="29409" y="52812"/>
                </a:lnTo>
                <a:lnTo>
                  <a:pt x="34759" y="41161"/>
                </a:lnTo>
                <a:lnTo>
                  <a:pt x="44614" y="32646"/>
                </a:lnTo>
                <a:lnTo>
                  <a:pt x="58314" y="28515"/>
                </a:lnTo>
                <a:lnTo>
                  <a:pt x="109713" y="28515"/>
                </a:lnTo>
                <a:lnTo>
                  <a:pt x="109400" y="27881"/>
                </a:lnTo>
                <a:lnTo>
                  <a:pt x="101172" y="17596"/>
                </a:lnTo>
                <a:lnTo>
                  <a:pt x="90997" y="9319"/>
                </a:lnTo>
                <a:lnTo>
                  <a:pt x="79261" y="3396"/>
                </a:lnTo>
                <a:lnTo>
                  <a:pt x="66350" y="174"/>
                </a:lnTo>
                <a:lnTo>
                  <a:pt x="52649" y="0"/>
                </a:lnTo>
                <a:close/>
              </a:path>
              <a:path w="118744" h="121285">
                <a:moveTo>
                  <a:pt x="109713" y="28515"/>
                </a:moveTo>
                <a:lnTo>
                  <a:pt x="58314" y="28515"/>
                </a:lnTo>
                <a:lnTo>
                  <a:pt x="69558" y="30777"/>
                </a:lnTo>
                <a:lnTo>
                  <a:pt x="79053" y="37939"/>
                </a:lnTo>
                <a:lnTo>
                  <a:pt x="85858" y="50038"/>
                </a:lnTo>
                <a:lnTo>
                  <a:pt x="89029" y="67116"/>
                </a:lnTo>
                <a:lnTo>
                  <a:pt x="84034" y="79464"/>
                </a:lnTo>
                <a:lnTo>
                  <a:pt x="74798" y="88517"/>
                </a:lnTo>
                <a:lnTo>
                  <a:pt x="62403" y="92811"/>
                </a:lnTo>
                <a:lnTo>
                  <a:pt x="58883" y="92964"/>
                </a:lnTo>
                <a:lnTo>
                  <a:pt x="109585" y="92964"/>
                </a:lnTo>
                <a:lnTo>
                  <a:pt x="109992" y="92417"/>
                </a:lnTo>
                <a:lnTo>
                  <a:pt x="115512" y="80356"/>
                </a:lnTo>
                <a:lnTo>
                  <a:pt x="118437" y="67116"/>
                </a:lnTo>
                <a:lnTo>
                  <a:pt x="118407" y="52812"/>
                </a:lnTo>
                <a:lnTo>
                  <a:pt x="115295" y="39826"/>
                </a:lnTo>
                <a:lnTo>
                  <a:pt x="109713" y="285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59382" y="1976127"/>
            <a:ext cx="114935" cy="125095"/>
          </a:xfrm>
          <a:custGeom>
            <a:avLst/>
            <a:gdLst/>
            <a:ahLst/>
            <a:cxnLst/>
            <a:rect l="l" t="t" r="r" b="b"/>
            <a:pathLst>
              <a:path w="114935" h="125094">
                <a:moveTo>
                  <a:pt x="28689" y="7531"/>
                </a:moveTo>
                <a:lnTo>
                  <a:pt x="2273" y="10312"/>
                </a:lnTo>
                <a:lnTo>
                  <a:pt x="0" y="12852"/>
                </a:lnTo>
                <a:lnTo>
                  <a:pt x="342" y="16116"/>
                </a:lnTo>
                <a:lnTo>
                  <a:pt x="8909" y="91085"/>
                </a:lnTo>
                <a:lnTo>
                  <a:pt x="41354" y="124600"/>
                </a:lnTo>
                <a:lnTo>
                  <a:pt x="58426" y="124625"/>
                </a:lnTo>
                <a:lnTo>
                  <a:pt x="72834" y="119657"/>
                </a:lnTo>
                <a:lnTo>
                  <a:pt x="83347" y="111929"/>
                </a:lnTo>
                <a:lnTo>
                  <a:pt x="90208" y="104317"/>
                </a:lnTo>
                <a:lnTo>
                  <a:pt x="113864" y="104317"/>
                </a:lnTo>
                <a:lnTo>
                  <a:pt x="112908" y="95222"/>
                </a:lnTo>
                <a:lnTo>
                  <a:pt x="51926" y="95222"/>
                </a:lnTo>
                <a:lnTo>
                  <a:pt x="42393" y="88616"/>
                </a:lnTo>
                <a:lnTo>
                  <a:pt x="38252" y="74434"/>
                </a:lnTo>
                <a:lnTo>
                  <a:pt x="31432" y="9550"/>
                </a:lnTo>
                <a:lnTo>
                  <a:pt x="28689" y="7531"/>
                </a:lnTo>
                <a:close/>
              </a:path>
              <a:path w="114935" h="125094">
                <a:moveTo>
                  <a:pt x="113864" y="104317"/>
                </a:moveTo>
                <a:lnTo>
                  <a:pt x="90208" y="104317"/>
                </a:lnTo>
                <a:lnTo>
                  <a:pt x="95516" y="115963"/>
                </a:lnTo>
                <a:lnTo>
                  <a:pt x="97739" y="117767"/>
                </a:lnTo>
                <a:lnTo>
                  <a:pt x="112585" y="116205"/>
                </a:lnTo>
                <a:lnTo>
                  <a:pt x="114820" y="113411"/>
                </a:lnTo>
                <a:lnTo>
                  <a:pt x="113864" y="104317"/>
                </a:lnTo>
                <a:close/>
              </a:path>
              <a:path w="114935" h="125094">
                <a:moveTo>
                  <a:pt x="100368" y="0"/>
                </a:moveTo>
                <a:lnTo>
                  <a:pt x="72936" y="2882"/>
                </a:lnTo>
                <a:lnTo>
                  <a:pt x="71551" y="4051"/>
                </a:lnTo>
                <a:lnTo>
                  <a:pt x="72021" y="8585"/>
                </a:lnTo>
                <a:lnTo>
                  <a:pt x="76746" y="80692"/>
                </a:lnTo>
                <a:lnTo>
                  <a:pt x="68911" y="90426"/>
                </a:lnTo>
                <a:lnTo>
                  <a:pt x="51926" y="95222"/>
                </a:lnTo>
                <a:lnTo>
                  <a:pt x="112908" y="95222"/>
                </a:lnTo>
                <a:lnTo>
                  <a:pt x="103111" y="2006"/>
                </a:lnTo>
                <a:lnTo>
                  <a:pt x="1003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94765" y="1964076"/>
            <a:ext cx="120014" cy="124460"/>
          </a:xfrm>
          <a:custGeom>
            <a:avLst/>
            <a:gdLst/>
            <a:ahLst/>
            <a:cxnLst/>
            <a:rect l="l" t="t" r="r" b="b"/>
            <a:pathLst>
              <a:path w="120014" h="124460">
                <a:moveTo>
                  <a:pt x="17627" y="6520"/>
                </a:moveTo>
                <a:lnTo>
                  <a:pt x="2539" y="8095"/>
                </a:lnTo>
                <a:lnTo>
                  <a:pt x="0" y="10673"/>
                </a:lnTo>
                <a:lnTo>
                  <a:pt x="11709" y="122077"/>
                </a:lnTo>
                <a:lnTo>
                  <a:pt x="14744" y="124312"/>
                </a:lnTo>
                <a:lnTo>
                  <a:pt x="41655" y="121480"/>
                </a:lnTo>
                <a:lnTo>
                  <a:pt x="43268" y="120045"/>
                </a:lnTo>
                <a:lnTo>
                  <a:pt x="35858" y="49289"/>
                </a:lnTo>
                <a:lnTo>
                  <a:pt x="39762" y="40603"/>
                </a:lnTo>
                <a:lnTo>
                  <a:pt x="49597" y="33043"/>
                </a:lnTo>
                <a:lnTo>
                  <a:pt x="68405" y="29357"/>
                </a:lnTo>
                <a:lnTo>
                  <a:pt x="109422" y="29357"/>
                </a:lnTo>
                <a:lnTo>
                  <a:pt x="105511" y="20198"/>
                </a:lnTo>
                <a:lnTo>
                  <a:pt x="25399" y="20198"/>
                </a:lnTo>
                <a:lnTo>
                  <a:pt x="20015" y="9835"/>
                </a:lnTo>
                <a:lnTo>
                  <a:pt x="19011" y="7650"/>
                </a:lnTo>
                <a:lnTo>
                  <a:pt x="17627" y="6520"/>
                </a:lnTo>
                <a:close/>
              </a:path>
              <a:path w="120014" h="124460">
                <a:moveTo>
                  <a:pt x="109422" y="29357"/>
                </a:moveTo>
                <a:lnTo>
                  <a:pt x="68405" y="29357"/>
                </a:lnTo>
                <a:lnTo>
                  <a:pt x="77629" y="36841"/>
                </a:lnTo>
                <a:lnTo>
                  <a:pt x="81775" y="50894"/>
                </a:lnTo>
                <a:lnTo>
                  <a:pt x="88404" y="114013"/>
                </a:lnTo>
                <a:lnTo>
                  <a:pt x="91198" y="116273"/>
                </a:lnTo>
                <a:lnTo>
                  <a:pt x="117347" y="113530"/>
                </a:lnTo>
                <a:lnTo>
                  <a:pt x="119862" y="110711"/>
                </a:lnTo>
                <a:lnTo>
                  <a:pt x="112679" y="43133"/>
                </a:lnTo>
                <a:lnTo>
                  <a:pt x="109934" y="30557"/>
                </a:lnTo>
                <a:lnTo>
                  <a:pt x="109422" y="29357"/>
                </a:lnTo>
                <a:close/>
              </a:path>
              <a:path w="120014" h="124460">
                <a:moveTo>
                  <a:pt x="73844" y="0"/>
                </a:moveTo>
                <a:lnTo>
                  <a:pt x="56118" y="158"/>
                </a:lnTo>
                <a:lnTo>
                  <a:pt x="40559" y="5889"/>
                </a:lnTo>
                <a:lnTo>
                  <a:pt x="30726" y="13662"/>
                </a:lnTo>
                <a:lnTo>
                  <a:pt x="25399" y="20198"/>
                </a:lnTo>
                <a:lnTo>
                  <a:pt x="105511" y="20198"/>
                </a:lnTo>
                <a:lnTo>
                  <a:pt x="105164" y="19383"/>
                </a:lnTo>
                <a:lnTo>
                  <a:pt x="97882" y="10184"/>
                </a:lnTo>
                <a:lnTo>
                  <a:pt x="87603" y="3532"/>
                </a:lnTo>
                <a:lnTo>
                  <a:pt x="738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24132" y="1916347"/>
            <a:ext cx="97155" cy="154940"/>
          </a:xfrm>
          <a:custGeom>
            <a:avLst/>
            <a:gdLst/>
            <a:ahLst/>
            <a:cxnLst/>
            <a:rect l="l" t="t" r="r" b="b"/>
            <a:pathLst>
              <a:path w="97155" h="154939">
                <a:moveTo>
                  <a:pt x="51108" y="68961"/>
                </a:moveTo>
                <a:lnTo>
                  <a:pt x="19304" y="68961"/>
                </a:lnTo>
                <a:lnTo>
                  <a:pt x="26731" y="132539"/>
                </a:lnTo>
                <a:lnTo>
                  <a:pt x="31243" y="142869"/>
                </a:lnTo>
                <a:lnTo>
                  <a:pt x="39357" y="150591"/>
                </a:lnTo>
                <a:lnTo>
                  <a:pt x="52156" y="154778"/>
                </a:lnTo>
                <a:lnTo>
                  <a:pt x="70725" y="154502"/>
                </a:lnTo>
                <a:lnTo>
                  <a:pt x="84573" y="149703"/>
                </a:lnTo>
                <a:lnTo>
                  <a:pt x="93205" y="145364"/>
                </a:lnTo>
                <a:lnTo>
                  <a:pt x="95821" y="143560"/>
                </a:lnTo>
                <a:lnTo>
                  <a:pt x="96837" y="141160"/>
                </a:lnTo>
                <a:lnTo>
                  <a:pt x="95758" y="138226"/>
                </a:lnTo>
                <a:lnTo>
                  <a:pt x="92148" y="127127"/>
                </a:lnTo>
                <a:lnTo>
                  <a:pt x="61023" y="127127"/>
                </a:lnTo>
                <a:lnTo>
                  <a:pt x="57073" y="125768"/>
                </a:lnTo>
                <a:lnTo>
                  <a:pt x="51108" y="68961"/>
                </a:lnTo>
                <a:close/>
              </a:path>
              <a:path w="97155" h="154939">
                <a:moveTo>
                  <a:pt x="87160" y="119303"/>
                </a:moveTo>
                <a:lnTo>
                  <a:pt x="84023" y="120891"/>
                </a:lnTo>
                <a:lnTo>
                  <a:pt x="81102" y="122224"/>
                </a:lnTo>
                <a:lnTo>
                  <a:pt x="71831" y="125996"/>
                </a:lnTo>
                <a:lnTo>
                  <a:pt x="61023" y="127127"/>
                </a:lnTo>
                <a:lnTo>
                  <a:pt x="92148" y="127127"/>
                </a:lnTo>
                <a:lnTo>
                  <a:pt x="90881" y="123228"/>
                </a:lnTo>
                <a:lnTo>
                  <a:pt x="90093" y="120523"/>
                </a:lnTo>
                <a:lnTo>
                  <a:pt x="87160" y="119303"/>
                </a:lnTo>
                <a:close/>
              </a:path>
              <a:path w="97155" h="154939">
                <a:moveTo>
                  <a:pt x="41554" y="0"/>
                </a:moveTo>
                <a:lnTo>
                  <a:pt x="15151" y="2768"/>
                </a:lnTo>
                <a:lnTo>
                  <a:pt x="12636" y="5575"/>
                </a:lnTo>
                <a:lnTo>
                  <a:pt x="16344" y="40779"/>
                </a:lnTo>
                <a:lnTo>
                  <a:pt x="2006" y="42291"/>
                </a:lnTo>
                <a:lnTo>
                  <a:pt x="0" y="44805"/>
                </a:lnTo>
                <a:lnTo>
                  <a:pt x="2425" y="67945"/>
                </a:lnTo>
                <a:lnTo>
                  <a:pt x="4978" y="70472"/>
                </a:lnTo>
                <a:lnTo>
                  <a:pt x="19304" y="68961"/>
                </a:lnTo>
                <a:lnTo>
                  <a:pt x="51108" y="68961"/>
                </a:lnTo>
                <a:lnTo>
                  <a:pt x="50761" y="65659"/>
                </a:lnTo>
                <a:lnTo>
                  <a:pt x="80937" y="62484"/>
                </a:lnTo>
                <a:lnTo>
                  <a:pt x="83146" y="59461"/>
                </a:lnTo>
                <a:lnTo>
                  <a:pt x="80842" y="37477"/>
                </a:lnTo>
                <a:lnTo>
                  <a:pt x="47790" y="37477"/>
                </a:lnTo>
                <a:lnTo>
                  <a:pt x="44094" y="2273"/>
                </a:lnTo>
                <a:lnTo>
                  <a:pt x="41554" y="0"/>
                </a:lnTo>
                <a:close/>
              </a:path>
              <a:path w="97155" h="154939">
                <a:moveTo>
                  <a:pt x="77978" y="34302"/>
                </a:moveTo>
                <a:lnTo>
                  <a:pt x="47790" y="37477"/>
                </a:lnTo>
                <a:lnTo>
                  <a:pt x="80842" y="37477"/>
                </a:lnTo>
                <a:lnTo>
                  <a:pt x="80721" y="36322"/>
                </a:lnTo>
                <a:lnTo>
                  <a:pt x="77978" y="343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945089" y="3849394"/>
            <a:ext cx="112395" cy="208279"/>
          </a:xfrm>
          <a:custGeom>
            <a:avLst/>
            <a:gdLst/>
            <a:ahLst/>
            <a:cxnLst/>
            <a:rect l="l" t="t" r="r" b="b"/>
            <a:pathLst>
              <a:path w="112394" h="208279">
                <a:moveTo>
                  <a:pt x="22001" y="140677"/>
                </a:moveTo>
                <a:lnTo>
                  <a:pt x="19257" y="141439"/>
                </a:lnTo>
                <a:lnTo>
                  <a:pt x="17708" y="144652"/>
                </a:lnTo>
                <a:lnTo>
                  <a:pt x="10113" y="159537"/>
                </a:lnTo>
                <a:lnTo>
                  <a:pt x="8399" y="163245"/>
                </a:lnTo>
                <a:lnTo>
                  <a:pt x="9707" y="164515"/>
                </a:lnTo>
                <a:lnTo>
                  <a:pt x="12006" y="166382"/>
                </a:lnTo>
                <a:lnTo>
                  <a:pt x="16459" y="169386"/>
                </a:lnTo>
                <a:lnTo>
                  <a:pt x="26091" y="174159"/>
                </a:lnTo>
                <a:lnTo>
                  <a:pt x="40034" y="178235"/>
                </a:lnTo>
                <a:lnTo>
                  <a:pt x="58030" y="179628"/>
                </a:lnTo>
                <a:lnTo>
                  <a:pt x="60977" y="207733"/>
                </a:lnTo>
                <a:lnTo>
                  <a:pt x="65409" y="207492"/>
                </a:lnTo>
                <a:lnTo>
                  <a:pt x="70769" y="206933"/>
                </a:lnTo>
                <a:lnTo>
                  <a:pt x="72686" y="205092"/>
                </a:lnTo>
                <a:lnTo>
                  <a:pt x="72407" y="202539"/>
                </a:lnTo>
                <a:lnTo>
                  <a:pt x="73375" y="177724"/>
                </a:lnTo>
                <a:lnTo>
                  <a:pt x="86415" y="173522"/>
                </a:lnTo>
                <a:lnTo>
                  <a:pt x="96904" y="166983"/>
                </a:lnTo>
                <a:lnTo>
                  <a:pt x="104736" y="158118"/>
                </a:lnTo>
                <a:lnTo>
                  <a:pt x="106887" y="153373"/>
                </a:lnTo>
                <a:lnTo>
                  <a:pt x="50662" y="153373"/>
                </a:lnTo>
                <a:lnTo>
                  <a:pt x="37997" y="149878"/>
                </a:lnTo>
                <a:lnTo>
                  <a:pt x="27068" y="144132"/>
                </a:lnTo>
                <a:lnTo>
                  <a:pt x="22001" y="140677"/>
                </a:lnTo>
                <a:close/>
              </a:path>
              <a:path w="112394" h="208279">
                <a:moveTo>
                  <a:pt x="49013" y="0"/>
                </a:moveTo>
                <a:lnTo>
                  <a:pt x="41343" y="812"/>
                </a:lnTo>
                <a:lnTo>
                  <a:pt x="39450" y="2882"/>
                </a:lnTo>
                <a:lnTo>
                  <a:pt x="39717" y="5448"/>
                </a:lnTo>
                <a:lnTo>
                  <a:pt x="28566" y="16154"/>
                </a:lnTo>
                <a:lnTo>
                  <a:pt x="16642" y="22523"/>
                </a:lnTo>
                <a:lnTo>
                  <a:pt x="7981" y="31224"/>
                </a:lnTo>
                <a:lnTo>
                  <a:pt x="2463" y="42096"/>
                </a:lnTo>
                <a:lnTo>
                  <a:pt x="0" y="54813"/>
                </a:lnTo>
                <a:lnTo>
                  <a:pt x="456" y="69297"/>
                </a:lnTo>
                <a:lnTo>
                  <a:pt x="25851" y="99398"/>
                </a:lnTo>
                <a:lnTo>
                  <a:pt x="50563" y="108559"/>
                </a:lnTo>
                <a:lnTo>
                  <a:pt x="50662" y="153373"/>
                </a:lnTo>
                <a:lnTo>
                  <a:pt x="106887" y="153373"/>
                </a:lnTo>
                <a:lnTo>
                  <a:pt x="107023" y="153073"/>
                </a:lnTo>
                <a:lnTo>
                  <a:pt x="67213" y="153073"/>
                </a:lnTo>
                <a:lnTo>
                  <a:pt x="68348" y="114663"/>
                </a:lnTo>
                <a:lnTo>
                  <a:pt x="109590" y="114663"/>
                </a:lnTo>
                <a:lnTo>
                  <a:pt x="104619" y="105430"/>
                </a:lnTo>
                <a:lnTo>
                  <a:pt x="94998" y="96014"/>
                </a:lnTo>
                <a:lnTo>
                  <a:pt x="83507" y="88945"/>
                </a:lnTo>
                <a:lnTo>
                  <a:pt x="71299" y="83739"/>
                </a:lnTo>
                <a:lnTo>
                  <a:pt x="59529" y="79908"/>
                </a:lnTo>
                <a:lnTo>
                  <a:pt x="59533" y="75197"/>
                </a:lnTo>
                <a:lnTo>
                  <a:pt x="44056" y="75197"/>
                </a:lnTo>
                <a:lnTo>
                  <a:pt x="32120" y="67815"/>
                </a:lnTo>
                <a:lnTo>
                  <a:pt x="27302" y="57037"/>
                </a:lnTo>
                <a:lnTo>
                  <a:pt x="30820" y="45521"/>
                </a:lnTo>
                <a:lnTo>
                  <a:pt x="43210" y="38658"/>
                </a:lnTo>
                <a:lnTo>
                  <a:pt x="59560" y="38658"/>
                </a:lnTo>
                <a:lnTo>
                  <a:pt x="59561" y="38090"/>
                </a:lnTo>
                <a:lnTo>
                  <a:pt x="92714" y="38090"/>
                </a:lnTo>
                <a:lnTo>
                  <a:pt x="97019" y="30175"/>
                </a:lnTo>
                <a:lnTo>
                  <a:pt x="98391" y="27457"/>
                </a:lnTo>
                <a:lnTo>
                  <a:pt x="97299" y="23799"/>
                </a:lnTo>
                <a:lnTo>
                  <a:pt x="92319" y="21294"/>
                </a:lnTo>
                <a:lnTo>
                  <a:pt x="82982" y="17211"/>
                </a:lnTo>
                <a:lnTo>
                  <a:pt x="69240" y="13323"/>
                </a:lnTo>
                <a:lnTo>
                  <a:pt x="52366" y="11849"/>
                </a:lnTo>
                <a:lnTo>
                  <a:pt x="51299" y="1638"/>
                </a:lnTo>
                <a:lnTo>
                  <a:pt x="49013" y="0"/>
                </a:lnTo>
                <a:close/>
              </a:path>
              <a:path w="112394" h="208279">
                <a:moveTo>
                  <a:pt x="109590" y="114663"/>
                </a:moveTo>
                <a:lnTo>
                  <a:pt x="68348" y="114663"/>
                </a:lnTo>
                <a:lnTo>
                  <a:pt x="79081" y="123311"/>
                </a:lnTo>
                <a:lnTo>
                  <a:pt x="83291" y="133997"/>
                </a:lnTo>
                <a:lnTo>
                  <a:pt x="83384" y="135197"/>
                </a:lnTo>
                <a:lnTo>
                  <a:pt x="79198" y="146977"/>
                </a:lnTo>
                <a:lnTo>
                  <a:pt x="67213" y="153073"/>
                </a:lnTo>
                <a:lnTo>
                  <a:pt x="107023" y="153073"/>
                </a:lnTo>
                <a:lnTo>
                  <a:pt x="109804" y="146939"/>
                </a:lnTo>
                <a:lnTo>
                  <a:pt x="111999" y="133456"/>
                </a:lnTo>
                <a:lnTo>
                  <a:pt x="111215" y="117681"/>
                </a:lnTo>
                <a:lnTo>
                  <a:pt x="109590" y="114663"/>
                </a:lnTo>
                <a:close/>
              </a:path>
              <a:path w="112394" h="208279">
                <a:moveTo>
                  <a:pt x="59560" y="38658"/>
                </a:moveTo>
                <a:lnTo>
                  <a:pt x="43210" y="38658"/>
                </a:lnTo>
                <a:lnTo>
                  <a:pt x="44056" y="75197"/>
                </a:lnTo>
                <a:lnTo>
                  <a:pt x="59533" y="75197"/>
                </a:lnTo>
                <a:lnTo>
                  <a:pt x="59560" y="38658"/>
                </a:lnTo>
                <a:close/>
              </a:path>
              <a:path w="112394" h="208279">
                <a:moveTo>
                  <a:pt x="92714" y="38090"/>
                </a:moveTo>
                <a:lnTo>
                  <a:pt x="59561" y="38090"/>
                </a:lnTo>
                <a:lnTo>
                  <a:pt x="72419" y="42096"/>
                </a:lnTo>
                <a:lnTo>
                  <a:pt x="82834" y="47167"/>
                </a:lnTo>
                <a:lnTo>
                  <a:pt x="85094" y="48348"/>
                </a:lnTo>
                <a:lnTo>
                  <a:pt x="87558" y="47370"/>
                </a:lnTo>
                <a:lnTo>
                  <a:pt x="89158" y="44627"/>
                </a:lnTo>
                <a:lnTo>
                  <a:pt x="92714" y="380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86055" y="0"/>
            <a:ext cx="4587240" cy="6172200"/>
          </a:xfrm>
          <a:custGeom>
            <a:avLst/>
            <a:gdLst/>
            <a:ahLst/>
            <a:cxnLst/>
            <a:rect l="l" t="t" r="r" b="b"/>
            <a:pathLst>
              <a:path w="4587240" h="6172200">
                <a:moveTo>
                  <a:pt x="4586744" y="0"/>
                </a:moveTo>
                <a:lnTo>
                  <a:pt x="747420" y="0"/>
                </a:lnTo>
                <a:lnTo>
                  <a:pt x="0" y="3086100"/>
                </a:lnTo>
                <a:lnTo>
                  <a:pt x="747420" y="6172200"/>
                </a:lnTo>
                <a:lnTo>
                  <a:pt x="4586744" y="6172200"/>
                </a:lnTo>
                <a:lnTo>
                  <a:pt x="4586744" y="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91972" y="1762939"/>
            <a:ext cx="4509770" cy="2062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176655">
              <a:lnSpc>
                <a:spcPct val="100000"/>
              </a:lnSpc>
            </a:pPr>
            <a:r>
              <a:rPr dirty="0" sz="3500" spc="140" b="1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dirty="0" sz="3500" spc="30" b="1">
                <a:solidFill>
                  <a:srgbClr val="231F20"/>
                </a:solidFill>
                <a:latin typeface="Calibri"/>
                <a:cs typeface="Calibri"/>
              </a:rPr>
              <a:t>uil</a:t>
            </a:r>
            <a:r>
              <a:rPr dirty="0" sz="3500" spc="35" b="1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dirty="0" sz="3500" spc="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50" b="1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dirty="0" sz="3500" spc="35" b="1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dirty="0" sz="3500" spc="8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15" b="1">
                <a:solidFill>
                  <a:srgbClr val="231F20"/>
                </a:solidFill>
                <a:latin typeface="Calibri"/>
                <a:cs typeface="Calibri"/>
              </a:rPr>
              <a:t>an</a:t>
            </a:r>
            <a:r>
              <a:rPr dirty="0" sz="3500" spc="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50" b="1">
                <a:solidFill>
                  <a:srgbClr val="231F20"/>
                </a:solidFill>
                <a:latin typeface="Calibri"/>
                <a:cs typeface="Calibri"/>
              </a:rPr>
              <a:t>eme</a:t>
            </a:r>
            <a:r>
              <a:rPr dirty="0" sz="3500" spc="-5" b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3500" spc="150" b="1">
                <a:solidFill>
                  <a:srgbClr val="231F20"/>
                </a:solidFill>
                <a:latin typeface="Calibri"/>
                <a:cs typeface="Calibri"/>
              </a:rPr>
              <a:t>genc</a:t>
            </a:r>
            <a:r>
              <a:rPr dirty="0" sz="3500" spc="130" b="1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dirty="0" sz="350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90" b="1">
                <a:solidFill>
                  <a:srgbClr val="231F20"/>
                </a:solidFill>
                <a:latin typeface="Calibri"/>
                <a:cs typeface="Calibri"/>
              </a:rPr>
              <a:t>fund.</a:t>
            </a:r>
            <a:endParaRPr sz="35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3500" spc="-90">
                <a:solidFill>
                  <a:srgbClr val="231F20"/>
                </a:solidFill>
                <a:latin typeface="Arial Unicode MS"/>
                <a:cs typeface="Arial Unicode MS"/>
              </a:rPr>
              <a:t>Ai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m</a:t>
            </a:r>
            <a:r>
              <a:rPr dirty="0" sz="3500" spc="-37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90">
                <a:solidFill>
                  <a:srgbClr val="231F20"/>
                </a:solidFill>
                <a:latin typeface="Arial Unicode MS"/>
                <a:cs typeface="Arial Unicode MS"/>
              </a:rPr>
              <a:t>f</a:t>
            </a:r>
            <a:r>
              <a:rPr dirty="0" sz="3500" spc="2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7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38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5">
                <a:solidFill>
                  <a:srgbClr val="231F20"/>
                </a:solidFill>
                <a:latin typeface="Arial Unicode MS"/>
                <a:cs typeface="Arial Unicode MS"/>
              </a:rPr>
              <a:t>3</a:t>
            </a:r>
            <a:r>
              <a:rPr dirty="0" sz="3500" spc="-36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25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229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55">
                <a:solidFill>
                  <a:srgbClr val="231F20"/>
                </a:solidFill>
                <a:latin typeface="Arial Unicode MS"/>
                <a:cs typeface="Arial Unicode MS"/>
              </a:rPr>
              <a:t>6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14">
                <a:solidFill>
                  <a:srgbClr val="231F20"/>
                </a:solidFill>
                <a:latin typeface="Arial Unicode MS"/>
                <a:cs typeface="Arial Unicode MS"/>
              </a:rPr>
              <a:t>mo</a:t>
            </a:r>
            <a:r>
              <a:rPr dirty="0" sz="3500" spc="-125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105">
                <a:solidFill>
                  <a:srgbClr val="231F20"/>
                </a:solidFill>
                <a:latin typeface="Arial Unicode MS"/>
                <a:cs typeface="Arial Unicode MS"/>
              </a:rPr>
              <a:t>th</a:t>
            </a:r>
            <a:r>
              <a:rPr dirty="0" sz="3500" spc="-20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20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330">
                <a:solidFill>
                  <a:srgbClr val="231F20"/>
                </a:solidFill>
                <a:latin typeface="Arial Unicode MS"/>
                <a:cs typeface="Arial Unicode MS"/>
              </a:rPr>
              <a:t>f</a:t>
            </a:r>
            <a:r>
              <a:rPr dirty="0" sz="3500" spc="33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85">
                <a:solidFill>
                  <a:srgbClr val="231F20"/>
                </a:solidFill>
                <a:latin typeface="Arial Unicode MS"/>
                <a:cs typeface="Arial Unicode MS"/>
              </a:rPr>
              <a:t>li</a:t>
            </a:r>
            <a:r>
              <a:rPr dirty="0" sz="3500" spc="-90">
                <a:solidFill>
                  <a:srgbClr val="231F20"/>
                </a:solidFill>
                <a:latin typeface="Arial Unicode MS"/>
                <a:cs typeface="Arial Unicode MS"/>
              </a:rPr>
              <a:t>v</a:t>
            </a:r>
            <a:r>
              <a:rPr dirty="0" sz="3500" spc="-120">
                <a:solidFill>
                  <a:srgbClr val="231F20"/>
                </a:solidFill>
                <a:latin typeface="Arial Unicode MS"/>
                <a:cs typeface="Arial Unicode MS"/>
              </a:rPr>
              <a:t>in</a:t>
            </a:r>
            <a:r>
              <a:rPr dirty="0" sz="3500" spc="-40">
                <a:solidFill>
                  <a:srgbClr val="231F20"/>
                </a:solidFill>
                <a:latin typeface="Arial Unicode MS"/>
                <a:cs typeface="Arial Unicode MS"/>
              </a:rPr>
              <a:t>g</a:t>
            </a:r>
            <a:r>
              <a:rPr dirty="0" sz="3500" spc="-31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50">
                <a:solidFill>
                  <a:srgbClr val="231F20"/>
                </a:solidFill>
                <a:latin typeface="Arial Unicode MS"/>
                <a:cs typeface="Arial Unicode MS"/>
              </a:rPr>
              <a:t>expenses.</a:t>
            </a:r>
            <a:endParaRPr sz="35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29347" y="1896554"/>
            <a:ext cx="2885440" cy="2759710"/>
          </a:xfrm>
          <a:custGeom>
            <a:avLst/>
            <a:gdLst/>
            <a:ahLst/>
            <a:cxnLst/>
            <a:rect l="l" t="t" r="r" b="b"/>
            <a:pathLst>
              <a:path w="2885440" h="2759710">
                <a:moveTo>
                  <a:pt x="0" y="0"/>
                </a:moveTo>
                <a:lnTo>
                  <a:pt x="2885439" y="0"/>
                </a:lnTo>
                <a:lnTo>
                  <a:pt x="2885439" y="2759456"/>
                </a:lnTo>
                <a:lnTo>
                  <a:pt x="0" y="2759456"/>
                </a:lnTo>
                <a:lnTo>
                  <a:pt x="0" y="0"/>
                </a:lnTo>
                <a:close/>
              </a:path>
            </a:pathLst>
          </a:custGeom>
          <a:solidFill>
            <a:srgbClr val="5643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40948" y="1808166"/>
            <a:ext cx="2884805" cy="1786255"/>
          </a:xfrm>
          <a:custGeom>
            <a:avLst/>
            <a:gdLst/>
            <a:ahLst/>
            <a:cxnLst/>
            <a:rect l="l" t="t" r="r" b="b"/>
            <a:pathLst>
              <a:path w="2884804" h="1786254">
                <a:moveTo>
                  <a:pt x="607288" y="571512"/>
                </a:moveTo>
                <a:lnTo>
                  <a:pt x="557473" y="573525"/>
                </a:lnTo>
                <a:lnTo>
                  <a:pt x="508768" y="579458"/>
                </a:lnTo>
                <a:lnTo>
                  <a:pt x="461330" y="589157"/>
                </a:lnTo>
                <a:lnTo>
                  <a:pt x="415314" y="602464"/>
                </a:lnTo>
                <a:lnTo>
                  <a:pt x="370878" y="619223"/>
                </a:lnTo>
                <a:lnTo>
                  <a:pt x="328177" y="639278"/>
                </a:lnTo>
                <a:lnTo>
                  <a:pt x="287367" y="662473"/>
                </a:lnTo>
                <a:lnTo>
                  <a:pt x="248605" y="688651"/>
                </a:lnTo>
                <a:lnTo>
                  <a:pt x="212046" y="717656"/>
                </a:lnTo>
                <a:lnTo>
                  <a:pt x="177847" y="749333"/>
                </a:lnTo>
                <a:lnTo>
                  <a:pt x="146164" y="783524"/>
                </a:lnTo>
                <a:lnTo>
                  <a:pt x="117153" y="820074"/>
                </a:lnTo>
                <a:lnTo>
                  <a:pt x="90971" y="858825"/>
                </a:lnTo>
                <a:lnTo>
                  <a:pt x="67772" y="899623"/>
                </a:lnTo>
                <a:lnTo>
                  <a:pt x="47715" y="942310"/>
                </a:lnTo>
                <a:lnTo>
                  <a:pt x="30954" y="986731"/>
                </a:lnTo>
                <a:lnTo>
                  <a:pt x="17645" y="1032729"/>
                </a:lnTo>
                <a:lnTo>
                  <a:pt x="7946" y="1080148"/>
                </a:lnTo>
                <a:lnTo>
                  <a:pt x="2012" y="1128831"/>
                </a:lnTo>
                <a:lnTo>
                  <a:pt x="0" y="1178623"/>
                </a:lnTo>
                <a:lnTo>
                  <a:pt x="1454" y="1220967"/>
                </a:lnTo>
                <a:lnTo>
                  <a:pt x="5759" y="1262532"/>
                </a:lnTo>
                <a:lnTo>
                  <a:pt x="12824" y="1303223"/>
                </a:lnTo>
                <a:lnTo>
                  <a:pt x="22558" y="1342946"/>
                </a:lnTo>
                <a:lnTo>
                  <a:pt x="34871" y="1381606"/>
                </a:lnTo>
                <a:lnTo>
                  <a:pt x="49673" y="1419108"/>
                </a:lnTo>
                <a:lnTo>
                  <a:pt x="66875" y="1455358"/>
                </a:lnTo>
                <a:lnTo>
                  <a:pt x="86385" y="1490262"/>
                </a:lnTo>
                <a:lnTo>
                  <a:pt x="108114" y="1523725"/>
                </a:lnTo>
                <a:lnTo>
                  <a:pt x="131972" y="1555652"/>
                </a:lnTo>
                <a:lnTo>
                  <a:pt x="157868" y="1585949"/>
                </a:lnTo>
                <a:lnTo>
                  <a:pt x="185712" y="1614522"/>
                </a:lnTo>
                <a:lnTo>
                  <a:pt x="215414" y="1641276"/>
                </a:lnTo>
                <a:lnTo>
                  <a:pt x="246885" y="1666116"/>
                </a:lnTo>
                <a:lnTo>
                  <a:pt x="280033" y="1688948"/>
                </a:lnTo>
                <a:lnTo>
                  <a:pt x="314768" y="1709677"/>
                </a:lnTo>
                <a:lnTo>
                  <a:pt x="351001" y="1728209"/>
                </a:lnTo>
                <a:lnTo>
                  <a:pt x="388641" y="1744449"/>
                </a:lnTo>
                <a:lnTo>
                  <a:pt x="427598" y="1758304"/>
                </a:lnTo>
                <a:lnTo>
                  <a:pt x="467782" y="1769677"/>
                </a:lnTo>
                <a:lnTo>
                  <a:pt x="514494" y="1778603"/>
                </a:lnTo>
                <a:lnTo>
                  <a:pt x="554417" y="1783351"/>
                </a:lnTo>
                <a:lnTo>
                  <a:pt x="594501" y="1785600"/>
                </a:lnTo>
                <a:lnTo>
                  <a:pt x="607288" y="1785734"/>
                </a:lnTo>
                <a:lnTo>
                  <a:pt x="2277643" y="1785734"/>
                </a:lnTo>
                <a:lnTo>
                  <a:pt x="2327433" y="1783721"/>
                </a:lnTo>
                <a:lnTo>
                  <a:pt x="2376115" y="1777788"/>
                </a:lnTo>
                <a:lnTo>
                  <a:pt x="2423533" y="1768089"/>
                </a:lnTo>
                <a:lnTo>
                  <a:pt x="2469530" y="1754782"/>
                </a:lnTo>
                <a:lnTo>
                  <a:pt x="2513950" y="1738023"/>
                </a:lnTo>
                <a:lnTo>
                  <a:pt x="2556637" y="1717968"/>
                </a:lnTo>
                <a:lnTo>
                  <a:pt x="2597435" y="1694773"/>
                </a:lnTo>
                <a:lnTo>
                  <a:pt x="2636187" y="1668595"/>
                </a:lnTo>
                <a:lnTo>
                  <a:pt x="2672737" y="1639590"/>
                </a:lnTo>
                <a:lnTo>
                  <a:pt x="2706928" y="1607913"/>
                </a:lnTo>
                <a:lnTo>
                  <a:pt x="2738605" y="1573722"/>
                </a:lnTo>
                <a:lnTo>
                  <a:pt x="2767611" y="1537172"/>
                </a:lnTo>
                <a:lnTo>
                  <a:pt x="2793790" y="1498421"/>
                </a:lnTo>
                <a:lnTo>
                  <a:pt x="2816986" y="1457623"/>
                </a:lnTo>
                <a:lnTo>
                  <a:pt x="2837041" y="1414936"/>
                </a:lnTo>
                <a:lnTo>
                  <a:pt x="2853801" y="1370515"/>
                </a:lnTo>
                <a:lnTo>
                  <a:pt x="2867108" y="1324517"/>
                </a:lnTo>
                <a:lnTo>
                  <a:pt x="2876807" y="1277098"/>
                </a:lnTo>
                <a:lnTo>
                  <a:pt x="2882741" y="1228415"/>
                </a:lnTo>
                <a:lnTo>
                  <a:pt x="2884754" y="1178623"/>
                </a:lnTo>
                <a:lnTo>
                  <a:pt x="2884406" y="1157838"/>
                </a:lnTo>
                <a:lnTo>
                  <a:pt x="2881654" y="1116810"/>
                </a:lnTo>
                <a:lnTo>
                  <a:pt x="2876234" y="1076577"/>
                </a:lnTo>
                <a:lnTo>
                  <a:pt x="2868232" y="1037227"/>
                </a:lnTo>
                <a:lnTo>
                  <a:pt x="2857736" y="998847"/>
                </a:lnTo>
                <a:lnTo>
                  <a:pt x="2844832" y="961526"/>
                </a:lnTo>
                <a:lnTo>
                  <a:pt x="2829608" y="925352"/>
                </a:lnTo>
                <a:lnTo>
                  <a:pt x="2812150" y="890412"/>
                </a:lnTo>
                <a:lnTo>
                  <a:pt x="2792545" y="856795"/>
                </a:lnTo>
                <a:lnTo>
                  <a:pt x="2770881" y="824587"/>
                </a:lnTo>
                <a:lnTo>
                  <a:pt x="2743075" y="788819"/>
                </a:lnTo>
                <a:lnTo>
                  <a:pt x="2708122" y="750560"/>
                </a:lnTo>
                <a:lnTo>
                  <a:pt x="2669989" y="715393"/>
                </a:lnTo>
                <a:lnTo>
                  <a:pt x="2628858" y="683533"/>
                </a:lnTo>
                <a:lnTo>
                  <a:pt x="2584912" y="655195"/>
                </a:lnTo>
                <a:lnTo>
                  <a:pt x="2538332" y="630594"/>
                </a:lnTo>
                <a:lnTo>
                  <a:pt x="2027237" y="625246"/>
                </a:lnTo>
                <a:lnTo>
                  <a:pt x="2027511" y="615265"/>
                </a:lnTo>
                <a:lnTo>
                  <a:pt x="2027567" y="607110"/>
                </a:lnTo>
                <a:lnTo>
                  <a:pt x="813346" y="607110"/>
                </a:lnTo>
                <a:lnTo>
                  <a:pt x="807856" y="605335"/>
                </a:lnTo>
                <a:lnTo>
                  <a:pt x="759931" y="590834"/>
                </a:lnTo>
                <a:lnTo>
                  <a:pt x="710406" y="580231"/>
                </a:lnTo>
                <a:lnTo>
                  <a:pt x="672322" y="574957"/>
                </a:lnTo>
                <a:lnTo>
                  <a:pt x="633519" y="572070"/>
                </a:lnTo>
                <a:lnTo>
                  <a:pt x="620438" y="571652"/>
                </a:lnTo>
                <a:lnTo>
                  <a:pt x="607288" y="571512"/>
                </a:lnTo>
                <a:close/>
              </a:path>
              <a:path w="2884804" h="1786254">
                <a:moveTo>
                  <a:pt x="2275066" y="571518"/>
                </a:moveTo>
                <a:lnTo>
                  <a:pt x="2224768" y="573815"/>
                </a:lnTo>
                <a:lnTo>
                  <a:pt x="2175028" y="580315"/>
                </a:lnTo>
                <a:lnTo>
                  <a:pt x="2125469" y="591066"/>
                </a:lnTo>
                <a:lnTo>
                  <a:pt x="2088190" y="601947"/>
                </a:lnTo>
                <a:lnTo>
                  <a:pt x="2050640" y="615265"/>
                </a:lnTo>
                <a:lnTo>
                  <a:pt x="2027237" y="625246"/>
                </a:lnTo>
                <a:lnTo>
                  <a:pt x="2526374" y="625246"/>
                </a:lnTo>
                <a:lnTo>
                  <a:pt x="2489299" y="609944"/>
                </a:lnTo>
                <a:lnTo>
                  <a:pt x="2437996" y="593462"/>
                </a:lnTo>
                <a:lnTo>
                  <a:pt x="2384603" y="581361"/>
                </a:lnTo>
                <a:lnTo>
                  <a:pt x="2329303" y="573858"/>
                </a:lnTo>
                <a:lnTo>
                  <a:pt x="2288811" y="571598"/>
                </a:lnTo>
                <a:lnTo>
                  <a:pt x="2275066" y="571518"/>
                </a:lnTo>
                <a:close/>
              </a:path>
              <a:path w="2884804" h="1786254">
                <a:moveTo>
                  <a:pt x="1420456" y="0"/>
                </a:moveTo>
                <a:lnTo>
                  <a:pt x="1370665" y="2012"/>
                </a:lnTo>
                <a:lnTo>
                  <a:pt x="1321981" y="7946"/>
                </a:lnTo>
                <a:lnTo>
                  <a:pt x="1274562" y="17644"/>
                </a:lnTo>
                <a:lnTo>
                  <a:pt x="1228564" y="30951"/>
                </a:lnTo>
                <a:lnTo>
                  <a:pt x="1184144" y="47710"/>
                </a:lnTo>
                <a:lnTo>
                  <a:pt x="1141456" y="67765"/>
                </a:lnTo>
                <a:lnTo>
                  <a:pt x="1100659" y="90960"/>
                </a:lnTo>
                <a:lnTo>
                  <a:pt x="1061907" y="117138"/>
                </a:lnTo>
                <a:lnTo>
                  <a:pt x="1025357" y="146144"/>
                </a:lnTo>
                <a:lnTo>
                  <a:pt x="991166" y="177820"/>
                </a:lnTo>
                <a:lnTo>
                  <a:pt x="959490" y="212011"/>
                </a:lnTo>
                <a:lnTo>
                  <a:pt x="930484" y="248561"/>
                </a:lnTo>
                <a:lnTo>
                  <a:pt x="904306" y="287313"/>
                </a:lnTo>
                <a:lnTo>
                  <a:pt x="881111" y="328110"/>
                </a:lnTo>
                <a:lnTo>
                  <a:pt x="861056" y="370798"/>
                </a:lnTo>
                <a:lnTo>
                  <a:pt x="844297" y="415218"/>
                </a:lnTo>
                <a:lnTo>
                  <a:pt x="830990" y="461216"/>
                </a:lnTo>
                <a:lnTo>
                  <a:pt x="821292" y="508635"/>
                </a:lnTo>
                <a:lnTo>
                  <a:pt x="815358" y="557318"/>
                </a:lnTo>
                <a:lnTo>
                  <a:pt x="813346" y="607110"/>
                </a:lnTo>
                <a:lnTo>
                  <a:pt x="2027567" y="607110"/>
                </a:lnTo>
                <a:lnTo>
                  <a:pt x="2026182" y="565718"/>
                </a:lnTo>
                <a:lnTo>
                  <a:pt x="2022086" y="525076"/>
                </a:lnTo>
                <a:lnTo>
                  <a:pt x="2015364" y="485274"/>
                </a:lnTo>
                <a:lnTo>
                  <a:pt x="2006105" y="446398"/>
                </a:lnTo>
                <a:lnTo>
                  <a:pt x="1994395" y="408538"/>
                </a:lnTo>
                <a:lnTo>
                  <a:pt x="1980321" y="371780"/>
                </a:lnTo>
                <a:lnTo>
                  <a:pt x="1963971" y="336214"/>
                </a:lnTo>
                <a:lnTo>
                  <a:pt x="1945431" y="301926"/>
                </a:lnTo>
                <a:lnTo>
                  <a:pt x="1924788" y="269006"/>
                </a:lnTo>
                <a:lnTo>
                  <a:pt x="1902129" y="237540"/>
                </a:lnTo>
                <a:lnTo>
                  <a:pt x="1866979" y="195797"/>
                </a:lnTo>
                <a:lnTo>
                  <a:pt x="1828263" y="157382"/>
                </a:lnTo>
                <a:lnTo>
                  <a:pt x="1786235" y="122546"/>
                </a:lnTo>
                <a:lnTo>
                  <a:pt x="1741147" y="91540"/>
                </a:lnTo>
                <a:lnTo>
                  <a:pt x="1693249" y="64616"/>
                </a:lnTo>
                <a:lnTo>
                  <a:pt x="1642795" y="42023"/>
                </a:lnTo>
                <a:lnTo>
                  <a:pt x="1590037" y="24015"/>
                </a:lnTo>
                <a:lnTo>
                  <a:pt x="1535227" y="10840"/>
                </a:lnTo>
                <a:lnTo>
                  <a:pt x="1478616" y="2752"/>
                </a:lnTo>
                <a:lnTo>
                  <a:pt x="1420456" y="0"/>
                </a:lnTo>
                <a:close/>
              </a:path>
            </a:pathLst>
          </a:custGeom>
          <a:solidFill>
            <a:srgbClr val="768A9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10082" y="2379712"/>
            <a:ext cx="2315845" cy="1214755"/>
          </a:xfrm>
          <a:custGeom>
            <a:avLst/>
            <a:gdLst/>
            <a:ahLst/>
            <a:cxnLst/>
            <a:rect l="l" t="t" r="r" b="b"/>
            <a:pathLst>
              <a:path w="2315845" h="1214754">
                <a:moveTo>
                  <a:pt x="1702039" y="0"/>
                </a:moveTo>
                <a:lnTo>
                  <a:pt x="1662832" y="1658"/>
                </a:lnTo>
                <a:lnTo>
                  <a:pt x="1624300" y="5755"/>
                </a:lnTo>
                <a:lnTo>
                  <a:pt x="1586523" y="12210"/>
                </a:lnTo>
                <a:lnTo>
                  <a:pt x="1537466" y="24349"/>
                </a:lnTo>
                <a:lnTo>
                  <a:pt x="1490081" y="40352"/>
                </a:lnTo>
                <a:lnTo>
                  <a:pt x="0" y="1213033"/>
                </a:lnTo>
                <a:lnTo>
                  <a:pt x="12648" y="1213664"/>
                </a:lnTo>
                <a:lnTo>
                  <a:pt x="25366" y="1214054"/>
                </a:lnTo>
                <a:lnTo>
                  <a:pt x="38154" y="1214187"/>
                </a:lnTo>
                <a:lnTo>
                  <a:pt x="1708508" y="1214187"/>
                </a:lnTo>
                <a:lnTo>
                  <a:pt x="1758299" y="1212175"/>
                </a:lnTo>
                <a:lnTo>
                  <a:pt x="1806981" y="1206241"/>
                </a:lnTo>
                <a:lnTo>
                  <a:pt x="1854398" y="1196543"/>
                </a:lnTo>
                <a:lnTo>
                  <a:pt x="1900396" y="1183236"/>
                </a:lnTo>
                <a:lnTo>
                  <a:pt x="1944816" y="1166477"/>
                </a:lnTo>
                <a:lnTo>
                  <a:pt x="1987503" y="1146422"/>
                </a:lnTo>
                <a:lnTo>
                  <a:pt x="2028301" y="1123227"/>
                </a:lnTo>
                <a:lnTo>
                  <a:pt x="2067052" y="1097049"/>
                </a:lnTo>
                <a:lnTo>
                  <a:pt x="2103602" y="1068043"/>
                </a:lnTo>
                <a:lnTo>
                  <a:pt x="2137794" y="1036367"/>
                </a:lnTo>
                <a:lnTo>
                  <a:pt x="2169471" y="1002176"/>
                </a:lnTo>
                <a:lnTo>
                  <a:pt x="2198477" y="965626"/>
                </a:lnTo>
                <a:lnTo>
                  <a:pt x="2224656" y="926874"/>
                </a:lnTo>
                <a:lnTo>
                  <a:pt x="2247851" y="886077"/>
                </a:lnTo>
                <a:lnTo>
                  <a:pt x="2267907" y="843389"/>
                </a:lnTo>
                <a:lnTo>
                  <a:pt x="2284667" y="798968"/>
                </a:lnTo>
                <a:lnTo>
                  <a:pt x="2297974" y="752971"/>
                </a:lnTo>
                <a:lnTo>
                  <a:pt x="2307673" y="705552"/>
                </a:lnTo>
                <a:lnTo>
                  <a:pt x="2313607" y="656868"/>
                </a:lnTo>
                <a:lnTo>
                  <a:pt x="2315619" y="607077"/>
                </a:lnTo>
                <a:lnTo>
                  <a:pt x="2315271" y="586292"/>
                </a:lnTo>
                <a:lnTo>
                  <a:pt x="2312520" y="545264"/>
                </a:lnTo>
                <a:lnTo>
                  <a:pt x="2307099" y="505031"/>
                </a:lnTo>
                <a:lnTo>
                  <a:pt x="2299098" y="465680"/>
                </a:lnTo>
                <a:lnTo>
                  <a:pt x="2288602" y="427301"/>
                </a:lnTo>
                <a:lnTo>
                  <a:pt x="2275698" y="389980"/>
                </a:lnTo>
                <a:lnTo>
                  <a:pt x="2260474" y="353805"/>
                </a:lnTo>
                <a:lnTo>
                  <a:pt x="2243016" y="318866"/>
                </a:lnTo>
                <a:lnTo>
                  <a:pt x="2223411" y="285248"/>
                </a:lnTo>
                <a:lnTo>
                  <a:pt x="2201746" y="253041"/>
                </a:lnTo>
                <a:lnTo>
                  <a:pt x="2173941" y="217272"/>
                </a:lnTo>
                <a:lnTo>
                  <a:pt x="2138978" y="179013"/>
                </a:lnTo>
                <a:lnTo>
                  <a:pt x="2100813" y="143846"/>
                </a:lnTo>
                <a:lnTo>
                  <a:pt x="2059610" y="111983"/>
                </a:lnTo>
                <a:lnTo>
                  <a:pt x="2015535" y="83641"/>
                </a:lnTo>
                <a:lnTo>
                  <a:pt x="1968754" y="59033"/>
                </a:lnTo>
                <a:lnTo>
                  <a:pt x="1919433" y="38374"/>
                </a:lnTo>
                <a:lnTo>
                  <a:pt x="1867737" y="21879"/>
                </a:lnTo>
                <a:lnTo>
                  <a:pt x="1813833" y="9762"/>
                </a:lnTo>
                <a:lnTo>
                  <a:pt x="1757885" y="2237"/>
                </a:lnTo>
                <a:lnTo>
                  <a:pt x="1717230" y="41"/>
                </a:lnTo>
                <a:lnTo>
                  <a:pt x="1702039" y="0"/>
                </a:lnTo>
                <a:close/>
              </a:path>
            </a:pathLst>
          </a:custGeom>
          <a:solidFill>
            <a:srgbClr val="6677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806408" y="3297243"/>
            <a:ext cx="901700" cy="1269365"/>
          </a:xfrm>
          <a:custGeom>
            <a:avLst/>
            <a:gdLst/>
            <a:ahLst/>
            <a:cxnLst/>
            <a:rect l="l" t="t" r="r" b="b"/>
            <a:pathLst>
              <a:path w="901700" h="1269364">
                <a:moveTo>
                  <a:pt x="769251" y="0"/>
                </a:moveTo>
                <a:lnTo>
                  <a:pt x="489026" y="0"/>
                </a:lnTo>
                <a:lnTo>
                  <a:pt x="21970" y="593432"/>
                </a:lnTo>
                <a:lnTo>
                  <a:pt x="450557" y="593432"/>
                </a:lnTo>
                <a:lnTo>
                  <a:pt x="0" y="1269288"/>
                </a:lnTo>
                <a:lnTo>
                  <a:pt x="901128" y="434086"/>
                </a:lnTo>
                <a:lnTo>
                  <a:pt x="368147" y="428586"/>
                </a:lnTo>
                <a:lnTo>
                  <a:pt x="769251" y="0"/>
                </a:lnTo>
                <a:close/>
              </a:path>
            </a:pathLst>
          </a:custGeom>
          <a:solidFill>
            <a:srgbClr val="ECC01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03295" y="1861364"/>
            <a:ext cx="4862830" cy="2271395"/>
          </a:xfrm>
          <a:custGeom>
            <a:avLst/>
            <a:gdLst/>
            <a:ahLst/>
            <a:cxnLst/>
            <a:rect l="l" t="t" r="r" b="b"/>
            <a:pathLst>
              <a:path w="4862830" h="2271395">
                <a:moveTo>
                  <a:pt x="4747717" y="0"/>
                </a:moveTo>
                <a:lnTo>
                  <a:pt x="103436" y="532"/>
                </a:lnTo>
                <a:lnTo>
                  <a:pt x="62782" y="12338"/>
                </a:lnTo>
                <a:lnTo>
                  <a:pt x="29947" y="37324"/>
                </a:lnTo>
                <a:lnTo>
                  <a:pt x="7998" y="72419"/>
                </a:lnTo>
                <a:lnTo>
                  <a:pt x="0" y="114553"/>
                </a:lnTo>
                <a:lnTo>
                  <a:pt x="532" y="2167730"/>
                </a:lnTo>
                <a:lnTo>
                  <a:pt x="12336" y="2208383"/>
                </a:lnTo>
                <a:lnTo>
                  <a:pt x="37319" y="2241218"/>
                </a:lnTo>
                <a:lnTo>
                  <a:pt x="72413" y="2263168"/>
                </a:lnTo>
                <a:lnTo>
                  <a:pt x="114554" y="2271166"/>
                </a:lnTo>
                <a:lnTo>
                  <a:pt x="4747717" y="2271166"/>
                </a:lnTo>
                <a:lnTo>
                  <a:pt x="4786654" y="2264380"/>
                </a:lnTo>
                <a:lnTo>
                  <a:pt x="4822436" y="2243449"/>
                </a:lnTo>
                <a:lnTo>
                  <a:pt x="4848355" y="2211384"/>
                </a:lnTo>
                <a:lnTo>
                  <a:pt x="4861344" y="2171252"/>
                </a:lnTo>
                <a:lnTo>
                  <a:pt x="4862271" y="2156612"/>
                </a:lnTo>
                <a:lnTo>
                  <a:pt x="4861738" y="103438"/>
                </a:lnTo>
                <a:lnTo>
                  <a:pt x="4849934" y="62788"/>
                </a:lnTo>
                <a:lnTo>
                  <a:pt x="4824951" y="29952"/>
                </a:lnTo>
                <a:lnTo>
                  <a:pt x="4789857" y="7999"/>
                </a:lnTo>
                <a:lnTo>
                  <a:pt x="4747717" y="0"/>
                </a:lnTo>
                <a:close/>
              </a:path>
            </a:pathLst>
          </a:custGeom>
          <a:solidFill>
            <a:srgbClr val="5643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07230" y="1765298"/>
            <a:ext cx="4862830" cy="2271395"/>
          </a:xfrm>
          <a:custGeom>
            <a:avLst/>
            <a:gdLst/>
            <a:ahLst/>
            <a:cxnLst/>
            <a:rect l="l" t="t" r="r" b="b"/>
            <a:pathLst>
              <a:path w="4862830" h="2271395">
                <a:moveTo>
                  <a:pt x="4747717" y="0"/>
                </a:moveTo>
                <a:lnTo>
                  <a:pt x="103436" y="532"/>
                </a:lnTo>
                <a:lnTo>
                  <a:pt x="62782" y="12338"/>
                </a:lnTo>
                <a:lnTo>
                  <a:pt x="29947" y="37324"/>
                </a:lnTo>
                <a:lnTo>
                  <a:pt x="7998" y="72419"/>
                </a:lnTo>
                <a:lnTo>
                  <a:pt x="0" y="114553"/>
                </a:lnTo>
                <a:lnTo>
                  <a:pt x="532" y="2167730"/>
                </a:lnTo>
                <a:lnTo>
                  <a:pt x="12336" y="2208383"/>
                </a:lnTo>
                <a:lnTo>
                  <a:pt x="37319" y="2241218"/>
                </a:lnTo>
                <a:lnTo>
                  <a:pt x="72413" y="2263168"/>
                </a:lnTo>
                <a:lnTo>
                  <a:pt x="114554" y="2271166"/>
                </a:lnTo>
                <a:lnTo>
                  <a:pt x="4747717" y="2271166"/>
                </a:lnTo>
                <a:lnTo>
                  <a:pt x="4786654" y="2264380"/>
                </a:lnTo>
                <a:lnTo>
                  <a:pt x="4822436" y="2243449"/>
                </a:lnTo>
                <a:lnTo>
                  <a:pt x="4848355" y="2211384"/>
                </a:lnTo>
                <a:lnTo>
                  <a:pt x="4861344" y="2171252"/>
                </a:lnTo>
                <a:lnTo>
                  <a:pt x="4862271" y="2156612"/>
                </a:lnTo>
                <a:lnTo>
                  <a:pt x="4861738" y="103438"/>
                </a:lnTo>
                <a:lnTo>
                  <a:pt x="4849934" y="62788"/>
                </a:lnTo>
                <a:lnTo>
                  <a:pt x="4824951" y="29952"/>
                </a:lnTo>
                <a:lnTo>
                  <a:pt x="4789857" y="7999"/>
                </a:lnTo>
                <a:lnTo>
                  <a:pt x="4747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33395" y="2291303"/>
            <a:ext cx="3863141" cy="933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34074" y="3300283"/>
            <a:ext cx="3738880" cy="248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245444" y="4706551"/>
            <a:ext cx="2727960" cy="1466215"/>
          </a:xfrm>
          <a:custGeom>
            <a:avLst/>
            <a:gdLst/>
            <a:ahLst/>
            <a:cxnLst/>
            <a:rect l="l" t="t" r="r" b="b"/>
            <a:pathLst>
              <a:path w="2727959" h="1466214">
                <a:moveTo>
                  <a:pt x="92659" y="0"/>
                </a:moveTo>
                <a:lnTo>
                  <a:pt x="74853" y="0"/>
                </a:lnTo>
                <a:lnTo>
                  <a:pt x="69253" y="4279"/>
                </a:lnTo>
                <a:lnTo>
                  <a:pt x="68641" y="10044"/>
                </a:lnTo>
                <a:lnTo>
                  <a:pt x="4597" y="417652"/>
                </a:lnTo>
                <a:lnTo>
                  <a:pt x="3276" y="425602"/>
                </a:lnTo>
                <a:lnTo>
                  <a:pt x="0" y="431457"/>
                </a:lnTo>
                <a:lnTo>
                  <a:pt x="7366" y="431457"/>
                </a:lnTo>
                <a:lnTo>
                  <a:pt x="8458" y="433603"/>
                </a:lnTo>
                <a:lnTo>
                  <a:pt x="11003" y="436203"/>
                </a:lnTo>
                <a:lnTo>
                  <a:pt x="45253" y="472261"/>
                </a:lnTo>
                <a:lnTo>
                  <a:pt x="82909" y="511500"/>
                </a:lnTo>
                <a:lnTo>
                  <a:pt x="116566" y="545391"/>
                </a:lnTo>
                <a:lnTo>
                  <a:pt x="130448" y="557992"/>
                </a:lnTo>
                <a:lnTo>
                  <a:pt x="131343" y="562267"/>
                </a:lnTo>
                <a:lnTo>
                  <a:pt x="131864" y="562952"/>
                </a:lnTo>
                <a:lnTo>
                  <a:pt x="129247" y="565124"/>
                </a:lnTo>
                <a:lnTo>
                  <a:pt x="127558" y="568274"/>
                </a:lnTo>
                <a:lnTo>
                  <a:pt x="127558" y="638936"/>
                </a:lnTo>
                <a:lnTo>
                  <a:pt x="129677" y="642534"/>
                </a:lnTo>
                <a:lnTo>
                  <a:pt x="155221" y="670849"/>
                </a:lnTo>
                <a:lnTo>
                  <a:pt x="193172" y="709595"/>
                </a:lnTo>
                <a:lnTo>
                  <a:pt x="222478" y="738395"/>
                </a:lnTo>
                <a:lnTo>
                  <a:pt x="226686" y="742263"/>
                </a:lnTo>
                <a:lnTo>
                  <a:pt x="227215" y="979157"/>
                </a:lnTo>
                <a:lnTo>
                  <a:pt x="705554" y="1465648"/>
                </a:lnTo>
                <a:lnTo>
                  <a:pt x="2727355" y="1465648"/>
                </a:lnTo>
                <a:lnTo>
                  <a:pt x="2727355" y="481491"/>
                </a:lnTo>
                <a:lnTo>
                  <a:pt x="2484327" y="239153"/>
                </a:lnTo>
                <a:lnTo>
                  <a:pt x="1358696" y="239153"/>
                </a:lnTo>
                <a:lnTo>
                  <a:pt x="1355648" y="236296"/>
                </a:lnTo>
                <a:lnTo>
                  <a:pt x="1337221" y="218592"/>
                </a:lnTo>
                <a:lnTo>
                  <a:pt x="1085278" y="218592"/>
                </a:lnTo>
                <a:lnTo>
                  <a:pt x="1060570" y="194068"/>
                </a:lnTo>
                <a:lnTo>
                  <a:pt x="286004" y="194068"/>
                </a:lnTo>
                <a:lnTo>
                  <a:pt x="285089" y="193370"/>
                </a:lnTo>
                <a:lnTo>
                  <a:pt x="283679" y="192557"/>
                </a:lnTo>
                <a:lnTo>
                  <a:pt x="100025" y="6184"/>
                </a:lnTo>
                <a:lnTo>
                  <a:pt x="98259" y="2514"/>
                </a:lnTo>
                <a:lnTo>
                  <a:pt x="92659" y="0"/>
                </a:lnTo>
              </a:path>
              <a:path w="2727959" h="1466214">
                <a:moveTo>
                  <a:pt x="1447952" y="6184"/>
                </a:moveTo>
                <a:lnTo>
                  <a:pt x="1361236" y="6184"/>
                </a:lnTo>
                <a:lnTo>
                  <a:pt x="1356244" y="11772"/>
                </a:lnTo>
                <a:lnTo>
                  <a:pt x="1356292" y="23160"/>
                </a:lnTo>
                <a:lnTo>
                  <a:pt x="1358696" y="239153"/>
                </a:lnTo>
                <a:lnTo>
                  <a:pt x="2484327" y="239153"/>
                </a:lnTo>
                <a:lnTo>
                  <a:pt x="2377805" y="133032"/>
                </a:lnTo>
                <a:lnTo>
                  <a:pt x="1963521" y="133032"/>
                </a:lnTo>
                <a:lnTo>
                  <a:pt x="1961450" y="131013"/>
                </a:lnTo>
                <a:lnTo>
                  <a:pt x="1960406" y="129959"/>
                </a:lnTo>
                <a:lnTo>
                  <a:pt x="1569097" y="129959"/>
                </a:lnTo>
                <a:lnTo>
                  <a:pt x="1566899" y="127887"/>
                </a:lnTo>
                <a:lnTo>
                  <a:pt x="1553657" y="115095"/>
                </a:lnTo>
                <a:lnTo>
                  <a:pt x="1453658" y="17919"/>
                </a:lnTo>
                <a:lnTo>
                  <a:pt x="1453540" y="11772"/>
                </a:lnTo>
                <a:lnTo>
                  <a:pt x="1447952" y="6184"/>
                </a:lnTo>
              </a:path>
              <a:path w="2727959" h="1466214">
                <a:moveTo>
                  <a:pt x="1110094" y="0"/>
                </a:moveTo>
                <a:lnTo>
                  <a:pt x="1088593" y="0"/>
                </a:lnTo>
                <a:lnTo>
                  <a:pt x="1085044" y="6184"/>
                </a:lnTo>
                <a:lnTo>
                  <a:pt x="1085026" y="35472"/>
                </a:lnTo>
                <a:lnTo>
                  <a:pt x="1085278" y="218592"/>
                </a:lnTo>
                <a:lnTo>
                  <a:pt x="1337221" y="218592"/>
                </a:lnTo>
                <a:lnTo>
                  <a:pt x="1119365" y="9283"/>
                </a:lnTo>
                <a:lnTo>
                  <a:pt x="1110094" y="0"/>
                </a:lnTo>
              </a:path>
              <a:path w="2727959" h="1466214">
                <a:moveTo>
                  <a:pt x="412127" y="0"/>
                </a:moveTo>
                <a:lnTo>
                  <a:pt x="394309" y="0"/>
                </a:lnTo>
                <a:lnTo>
                  <a:pt x="388721" y="2514"/>
                </a:lnTo>
                <a:lnTo>
                  <a:pt x="386632" y="6505"/>
                </a:lnTo>
                <a:lnTo>
                  <a:pt x="286004" y="194068"/>
                </a:lnTo>
                <a:lnTo>
                  <a:pt x="1060570" y="194068"/>
                </a:lnTo>
                <a:lnTo>
                  <a:pt x="1020010" y="153809"/>
                </a:lnTo>
                <a:lnTo>
                  <a:pt x="559282" y="153809"/>
                </a:lnTo>
                <a:lnTo>
                  <a:pt x="418312" y="9867"/>
                </a:lnTo>
                <a:lnTo>
                  <a:pt x="415048" y="5118"/>
                </a:lnTo>
                <a:lnTo>
                  <a:pt x="412127" y="0"/>
                </a:lnTo>
              </a:path>
              <a:path w="2727959" h="1466214">
                <a:moveTo>
                  <a:pt x="562483" y="152920"/>
                </a:moveTo>
                <a:lnTo>
                  <a:pt x="559282" y="153809"/>
                </a:lnTo>
                <a:lnTo>
                  <a:pt x="1020010" y="153809"/>
                </a:lnTo>
                <a:lnTo>
                  <a:pt x="1019754" y="153555"/>
                </a:lnTo>
                <a:lnTo>
                  <a:pt x="563867" y="153555"/>
                </a:lnTo>
                <a:lnTo>
                  <a:pt x="562483" y="152920"/>
                </a:lnTo>
              </a:path>
              <a:path w="2727959" h="1466214">
                <a:moveTo>
                  <a:pt x="774331" y="0"/>
                </a:moveTo>
                <a:lnTo>
                  <a:pt x="730847" y="4206"/>
                </a:lnTo>
                <a:lnTo>
                  <a:pt x="690394" y="16296"/>
                </a:lnTo>
                <a:lnTo>
                  <a:pt x="653727" y="35472"/>
                </a:lnTo>
                <a:lnTo>
                  <a:pt x="621601" y="60940"/>
                </a:lnTo>
                <a:lnTo>
                  <a:pt x="594769" y="91902"/>
                </a:lnTo>
                <a:lnTo>
                  <a:pt x="573988" y="127563"/>
                </a:lnTo>
                <a:lnTo>
                  <a:pt x="563867" y="153555"/>
                </a:lnTo>
                <a:lnTo>
                  <a:pt x="1019754" y="153555"/>
                </a:lnTo>
                <a:lnTo>
                  <a:pt x="981005" y="115095"/>
                </a:lnTo>
                <a:lnTo>
                  <a:pt x="936857" y="71394"/>
                </a:lnTo>
                <a:lnTo>
                  <a:pt x="928027" y="62401"/>
                </a:lnTo>
                <a:lnTo>
                  <a:pt x="898096" y="38096"/>
                </a:lnTo>
                <a:lnTo>
                  <a:pt x="864410" y="19261"/>
                </a:lnTo>
                <a:lnTo>
                  <a:pt x="827526" y="6505"/>
                </a:lnTo>
                <a:lnTo>
                  <a:pt x="787998" y="433"/>
                </a:lnTo>
                <a:lnTo>
                  <a:pt x="774331" y="0"/>
                </a:lnTo>
              </a:path>
              <a:path w="2727959" h="1466214">
                <a:moveTo>
                  <a:pt x="1984121" y="6184"/>
                </a:moveTo>
                <a:lnTo>
                  <a:pt x="1899170" y="6184"/>
                </a:lnTo>
                <a:lnTo>
                  <a:pt x="1892287" y="13365"/>
                </a:lnTo>
                <a:lnTo>
                  <a:pt x="1894074" y="26960"/>
                </a:lnTo>
                <a:lnTo>
                  <a:pt x="1963521" y="133032"/>
                </a:lnTo>
                <a:lnTo>
                  <a:pt x="2377805" y="133032"/>
                </a:lnTo>
                <a:lnTo>
                  <a:pt x="2358405" y="113715"/>
                </a:lnTo>
                <a:lnTo>
                  <a:pt x="2090966" y="113715"/>
                </a:lnTo>
                <a:lnTo>
                  <a:pt x="2088500" y="111323"/>
                </a:lnTo>
                <a:lnTo>
                  <a:pt x="2048487" y="71394"/>
                </a:lnTo>
                <a:lnTo>
                  <a:pt x="1989272" y="12073"/>
                </a:lnTo>
                <a:lnTo>
                  <a:pt x="1987207" y="9283"/>
                </a:lnTo>
                <a:lnTo>
                  <a:pt x="1984121" y="6184"/>
                </a:lnTo>
              </a:path>
              <a:path w="2727959" h="1466214">
                <a:moveTo>
                  <a:pt x="1577949" y="6184"/>
                </a:moveTo>
                <a:lnTo>
                  <a:pt x="1571167" y="6184"/>
                </a:lnTo>
                <a:lnTo>
                  <a:pt x="1569159" y="15191"/>
                </a:lnTo>
                <a:lnTo>
                  <a:pt x="1569097" y="129959"/>
                </a:lnTo>
                <a:lnTo>
                  <a:pt x="1960406" y="129959"/>
                </a:lnTo>
                <a:lnTo>
                  <a:pt x="1902227" y="71394"/>
                </a:lnTo>
                <a:lnTo>
                  <a:pt x="1864063" y="33827"/>
                </a:lnTo>
                <a:lnTo>
                  <a:pt x="1833337" y="6407"/>
                </a:lnTo>
                <a:lnTo>
                  <a:pt x="1577949" y="6184"/>
                </a:lnTo>
              </a:path>
              <a:path w="2727959" h="1466214">
                <a:moveTo>
                  <a:pt x="2257412" y="6184"/>
                </a:moveTo>
                <a:lnTo>
                  <a:pt x="2164461" y="6184"/>
                </a:lnTo>
                <a:lnTo>
                  <a:pt x="2161937" y="9314"/>
                </a:lnTo>
                <a:lnTo>
                  <a:pt x="2160193" y="11785"/>
                </a:lnTo>
                <a:lnTo>
                  <a:pt x="2090966" y="113715"/>
                </a:lnTo>
                <a:lnTo>
                  <a:pt x="2358405" y="113715"/>
                </a:lnTo>
                <a:lnTo>
                  <a:pt x="2315990" y="71520"/>
                </a:lnTo>
                <a:lnTo>
                  <a:pt x="2289855" y="45574"/>
                </a:lnTo>
                <a:lnTo>
                  <a:pt x="2267185" y="23160"/>
                </a:lnTo>
                <a:lnTo>
                  <a:pt x="2261743" y="17919"/>
                </a:lnTo>
                <a:lnTo>
                  <a:pt x="2261997" y="11772"/>
                </a:lnTo>
                <a:lnTo>
                  <a:pt x="2257412" y="6184"/>
                </a:lnTo>
              </a:path>
            </a:pathLst>
          </a:custGeom>
          <a:solidFill>
            <a:srgbClr val="5643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246202" y="4706556"/>
            <a:ext cx="491490" cy="443230"/>
          </a:xfrm>
          <a:custGeom>
            <a:avLst/>
            <a:gdLst/>
            <a:ahLst/>
            <a:cxnLst/>
            <a:rect l="l" t="t" r="r" b="b"/>
            <a:pathLst>
              <a:path w="491490" h="443229">
                <a:moveTo>
                  <a:pt x="226093" y="236918"/>
                </a:moveTo>
                <a:lnTo>
                  <a:pt x="125539" y="236918"/>
                </a:lnTo>
                <a:lnTo>
                  <a:pt x="229539" y="436308"/>
                </a:lnTo>
                <a:lnTo>
                  <a:pt x="231381" y="440016"/>
                </a:lnTo>
                <a:lnTo>
                  <a:pt x="236308" y="443077"/>
                </a:lnTo>
                <a:lnTo>
                  <a:pt x="254165" y="443077"/>
                </a:lnTo>
                <a:lnTo>
                  <a:pt x="259702" y="440016"/>
                </a:lnTo>
                <a:lnTo>
                  <a:pt x="261543" y="436308"/>
                </a:lnTo>
                <a:lnTo>
                  <a:pt x="346745" y="271995"/>
                </a:lnTo>
                <a:lnTo>
                  <a:pt x="244932" y="271995"/>
                </a:lnTo>
                <a:lnTo>
                  <a:pt x="226093" y="236918"/>
                </a:lnTo>
                <a:close/>
              </a:path>
              <a:path w="491490" h="443229">
                <a:moveTo>
                  <a:pt x="94767" y="0"/>
                </a:moveTo>
                <a:lnTo>
                  <a:pt x="76923" y="0"/>
                </a:lnTo>
                <a:lnTo>
                  <a:pt x="71374" y="4305"/>
                </a:lnTo>
                <a:lnTo>
                  <a:pt x="70764" y="9842"/>
                </a:lnTo>
                <a:lnTo>
                  <a:pt x="1231" y="423392"/>
                </a:lnTo>
                <a:lnTo>
                  <a:pt x="0" y="431380"/>
                </a:lnTo>
                <a:lnTo>
                  <a:pt x="5537" y="436930"/>
                </a:lnTo>
                <a:lnTo>
                  <a:pt x="91694" y="436930"/>
                </a:lnTo>
                <a:lnTo>
                  <a:pt x="96621" y="432003"/>
                </a:lnTo>
                <a:lnTo>
                  <a:pt x="97218" y="427088"/>
                </a:lnTo>
                <a:lnTo>
                  <a:pt x="124307" y="236918"/>
                </a:lnTo>
                <a:lnTo>
                  <a:pt x="226093" y="236918"/>
                </a:lnTo>
                <a:lnTo>
                  <a:pt x="102158" y="6146"/>
                </a:lnTo>
                <a:lnTo>
                  <a:pt x="100304" y="2451"/>
                </a:lnTo>
                <a:lnTo>
                  <a:pt x="94767" y="0"/>
                </a:lnTo>
                <a:close/>
              </a:path>
              <a:path w="491490" h="443229">
                <a:moveTo>
                  <a:pt x="458500" y="236918"/>
                </a:moveTo>
                <a:lnTo>
                  <a:pt x="366153" y="236918"/>
                </a:lnTo>
                <a:lnTo>
                  <a:pt x="393852" y="427088"/>
                </a:lnTo>
                <a:lnTo>
                  <a:pt x="394462" y="432003"/>
                </a:lnTo>
                <a:lnTo>
                  <a:pt x="399999" y="436930"/>
                </a:lnTo>
                <a:lnTo>
                  <a:pt x="485546" y="436930"/>
                </a:lnTo>
                <a:lnTo>
                  <a:pt x="491083" y="431380"/>
                </a:lnTo>
                <a:lnTo>
                  <a:pt x="489864" y="423392"/>
                </a:lnTo>
                <a:lnTo>
                  <a:pt x="458500" y="236918"/>
                </a:lnTo>
                <a:close/>
              </a:path>
              <a:path w="491490" h="443229">
                <a:moveTo>
                  <a:pt x="414159" y="0"/>
                </a:moveTo>
                <a:lnTo>
                  <a:pt x="396316" y="0"/>
                </a:lnTo>
                <a:lnTo>
                  <a:pt x="390779" y="2451"/>
                </a:lnTo>
                <a:lnTo>
                  <a:pt x="388924" y="6146"/>
                </a:lnTo>
                <a:lnTo>
                  <a:pt x="246164" y="271995"/>
                </a:lnTo>
                <a:lnTo>
                  <a:pt x="346745" y="271995"/>
                </a:lnTo>
                <a:lnTo>
                  <a:pt x="364934" y="236918"/>
                </a:lnTo>
                <a:lnTo>
                  <a:pt x="458500" y="236918"/>
                </a:lnTo>
                <a:lnTo>
                  <a:pt x="420306" y="9842"/>
                </a:lnTo>
                <a:lnTo>
                  <a:pt x="419696" y="4305"/>
                </a:lnTo>
                <a:lnTo>
                  <a:pt x="4141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801378" y="4706556"/>
            <a:ext cx="442595" cy="443230"/>
          </a:xfrm>
          <a:custGeom>
            <a:avLst/>
            <a:gdLst/>
            <a:ahLst/>
            <a:cxnLst/>
            <a:rect l="l" t="t" r="r" b="b"/>
            <a:pathLst>
              <a:path w="442595" h="443229">
                <a:moveTo>
                  <a:pt x="220929" y="0"/>
                </a:moveTo>
                <a:lnTo>
                  <a:pt x="167488" y="6434"/>
                </a:lnTo>
                <a:lnTo>
                  <a:pt x="118926" y="24723"/>
                </a:lnTo>
                <a:lnTo>
                  <a:pt x="76712" y="53347"/>
                </a:lnTo>
                <a:lnTo>
                  <a:pt x="42317" y="90786"/>
                </a:lnTo>
                <a:lnTo>
                  <a:pt x="17210" y="135520"/>
                </a:lnTo>
                <a:lnTo>
                  <a:pt x="2862" y="186030"/>
                </a:lnTo>
                <a:lnTo>
                  <a:pt x="0" y="222161"/>
                </a:lnTo>
                <a:lnTo>
                  <a:pt x="724" y="240424"/>
                </a:lnTo>
                <a:lnTo>
                  <a:pt x="11160" y="292397"/>
                </a:lnTo>
                <a:lnTo>
                  <a:pt x="32844" y="339003"/>
                </a:lnTo>
                <a:lnTo>
                  <a:pt x="64306" y="378772"/>
                </a:lnTo>
                <a:lnTo>
                  <a:pt x="104077" y="410234"/>
                </a:lnTo>
                <a:lnTo>
                  <a:pt x="150686" y="431917"/>
                </a:lnTo>
                <a:lnTo>
                  <a:pt x="202664" y="442352"/>
                </a:lnTo>
                <a:lnTo>
                  <a:pt x="220929" y="443077"/>
                </a:lnTo>
                <a:lnTo>
                  <a:pt x="239196" y="442352"/>
                </a:lnTo>
                <a:lnTo>
                  <a:pt x="291230" y="431917"/>
                </a:lnTo>
                <a:lnTo>
                  <a:pt x="337947" y="410234"/>
                </a:lnTo>
                <a:lnTo>
                  <a:pt x="377851" y="378772"/>
                </a:lnTo>
                <a:lnTo>
                  <a:pt x="405659" y="344614"/>
                </a:lnTo>
                <a:lnTo>
                  <a:pt x="220929" y="344614"/>
                </a:lnTo>
                <a:lnTo>
                  <a:pt x="214482" y="344442"/>
                </a:lnTo>
                <a:lnTo>
                  <a:pt x="175336" y="335486"/>
                </a:lnTo>
                <a:lnTo>
                  <a:pt x="141957" y="314088"/>
                </a:lnTo>
                <a:lnTo>
                  <a:pt x="116725" y="281846"/>
                </a:lnTo>
                <a:lnTo>
                  <a:pt x="102019" y="240362"/>
                </a:lnTo>
                <a:lnTo>
                  <a:pt x="99237" y="208361"/>
                </a:lnTo>
                <a:lnTo>
                  <a:pt x="101632" y="194448"/>
                </a:lnTo>
                <a:lnTo>
                  <a:pt x="117684" y="156413"/>
                </a:lnTo>
                <a:lnTo>
                  <a:pt x="145220" y="125989"/>
                </a:lnTo>
                <a:lnTo>
                  <a:pt x="181906" y="105820"/>
                </a:lnTo>
                <a:lnTo>
                  <a:pt x="225408" y="98545"/>
                </a:lnTo>
                <a:lnTo>
                  <a:pt x="405141" y="98545"/>
                </a:lnTo>
                <a:lnTo>
                  <a:pt x="399932" y="90786"/>
                </a:lnTo>
                <a:lnTo>
                  <a:pt x="365399" y="53347"/>
                </a:lnTo>
                <a:lnTo>
                  <a:pt x="323057" y="24723"/>
                </a:lnTo>
                <a:lnTo>
                  <a:pt x="274402" y="6434"/>
                </a:lnTo>
                <a:lnTo>
                  <a:pt x="239196" y="733"/>
                </a:lnTo>
                <a:lnTo>
                  <a:pt x="220929" y="0"/>
                </a:lnTo>
                <a:close/>
              </a:path>
              <a:path w="442595" h="443229">
                <a:moveTo>
                  <a:pt x="405141" y="98545"/>
                </a:moveTo>
                <a:lnTo>
                  <a:pt x="225408" y="98545"/>
                </a:lnTo>
                <a:lnTo>
                  <a:pt x="239264" y="99857"/>
                </a:lnTo>
                <a:lnTo>
                  <a:pt x="252643" y="102716"/>
                </a:lnTo>
                <a:lnTo>
                  <a:pt x="289063" y="119892"/>
                </a:lnTo>
                <a:lnTo>
                  <a:pt x="317917" y="148387"/>
                </a:lnTo>
                <a:lnTo>
                  <a:pt x="336911" y="186381"/>
                </a:lnTo>
                <a:lnTo>
                  <a:pt x="343610" y="231940"/>
                </a:lnTo>
                <a:lnTo>
                  <a:pt x="341602" y="246145"/>
                </a:lnTo>
                <a:lnTo>
                  <a:pt x="326328" y="285068"/>
                </a:lnTo>
                <a:lnTo>
                  <a:pt x="299303" y="316302"/>
                </a:lnTo>
                <a:lnTo>
                  <a:pt x="263260" y="337074"/>
                </a:lnTo>
                <a:lnTo>
                  <a:pt x="220929" y="344614"/>
                </a:lnTo>
                <a:lnTo>
                  <a:pt x="405659" y="344614"/>
                </a:lnTo>
                <a:lnTo>
                  <a:pt x="425160" y="308601"/>
                </a:lnTo>
                <a:lnTo>
                  <a:pt x="439587" y="258254"/>
                </a:lnTo>
                <a:lnTo>
                  <a:pt x="442467" y="222161"/>
                </a:lnTo>
                <a:lnTo>
                  <a:pt x="441738" y="203887"/>
                </a:lnTo>
                <a:lnTo>
                  <a:pt x="431243" y="151790"/>
                </a:lnTo>
                <a:lnTo>
                  <a:pt x="409449" y="104962"/>
                </a:lnTo>
                <a:lnTo>
                  <a:pt x="405141" y="985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331322" y="4706555"/>
            <a:ext cx="370840" cy="443230"/>
          </a:xfrm>
          <a:custGeom>
            <a:avLst/>
            <a:gdLst/>
            <a:ahLst/>
            <a:cxnLst/>
            <a:rect l="l" t="t" r="r" b="b"/>
            <a:pathLst>
              <a:path w="370840" h="443229">
                <a:moveTo>
                  <a:pt x="230354" y="195694"/>
                </a:moveTo>
                <a:lnTo>
                  <a:pt x="97853" y="195694"/>
                </a:lnTo>
                <a:lnTo>
                  <a:pt x="337235" y="436321"/>
                </a:lnTo>
                <a:lnTo>
                  <a:pt x="342163" y="441223"/>
                </a:lnTo>
                <a:lnTo>
                  <a:pt x="346481" y="443077"/>
                </a:lnTo>
                <a:lnTo>
                  <a:pt x="364934" y="443077"/>
                </a:lnTo>
                <a:lnTo>
                  <a:pt x="370471" y="439394"/>
                </a:lnTo>
                <a:lnTo>
                  <a:pt x="370471" y="236308"/>
                </a:lnTo>
                <a:lnTo>
                  <a:pt x="272618" y="236308"/>
                </a:lnTo>
                <a:lnTo>
                  <a:pt x="230354" y="195694"/>
                </a:lnTo>
                <a:close/>
              </a:path>
              <a:path w="370840" h="443229">
                <a:moveTo>
                  <a:pt x="27076" y="0"/>
                </a:moveTo>
                <a:lnTo>
                  <a:pt x="5537" y="0"/>
                </a:lnTo>
                <a:lnTo>
                  <a:pt x="0" y="4927"/>
                </a:lnTo>
                <a:lnTo>
                  <a:pt x="622" y="431380"/>
                </a:lnTo>
                <a:lnTo>
                  <a:pt x="6159" y="436930"/>
                </a:lnTo>
                <a:lnTo>
                  <a:pt x="92316" y="436930"/>
                </a:lnTo>
                <a:lnTo>
                  <a:pt x="97231" y="431380"/>
                </a:lnTo>
                <a:lnTo>
                  <a:pt x="97231" y="195694"/>
                </a:lnTo>
                <a:lnTo>
                  <a:pt x="230354" y="195694"/>
                </a:lnTo>
                <a:lnTo>
                  <a:pt x="36309" y="9220"/>
                </a:lnTo>
                <a:lnTo>
                  <a:pt x="27076" y="0"/>
                </a:lnTo>
                <a:close/>
              </a:path>
              <a:path w="370840" h="443229">
                <a:moveTo>
                  <a:pt x="364934" y="6146"/>
                </a:moveTo>
                <a:lnTo>
                  <a:pt x="278155" y="6146"/>
                </a:lnTo>
                <a:lnTo>
                  <a:pt x="273240" y="11684"/>
                </a:lnTo>
                <a:lnTo>
                  <a:pt x="273240" y="236308"/>
                </a:lnTo>
                <a:lnTo>
                  <a:pt x="370471" y="236308"/>
                </a:lnTo>
                <a:lnTo>
                  <a:pt x="370471" y="11684"/>
                </a:lnTo>
                <a:lnTo>
                  <a:pt x="364934" y="61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814482" y="4712703"/>
            <a:ext cx="278765" cy="431165"/>
          </a:xfrm>
          <a:custGeom>
            <a:avLst/>
            <a:gdLst/>
            <a:ahLst/>
            <a:cxnLst/>
            <a:rect l="l" t="t" r="r" b="b"/>
            <a:pathLst>
              <a:path w="278765" h="431164">
                <a:moveTo>
                  <a:pt x="273240" y="0"/>
                </a:moveTo>
                <a:lnTo>
                  <a:pt x="4927" y="0"/>
                </a:lnTo>
                <a:lnTo>
                  <a:pt x="0" y="5537"/>
                </a:lnTo>
                <a:lnTo>
                  <a:pt x="0" y="425234"/>
                </a:lnTo>
                <a:lnTo>
                  <a:pt x="4927" y="430783"/>
                </a:lnTo>
                <a:lnTo>
                  <a:pt x="273240" y="430783"/>
                </a:lnTo>
                <a:lnTo>
                  <a:pt x="278168" y="425234"/>
                </a:lnTo>
                <a:lnTo>
                  <a:pt x="278168" y="345846"/>
                </a:lnTo>
                <a:lnTo>
                  <a:pt x="273240" y="340321"/>
                </a:lnTo>
                <a:lnTo>
                  <a:pt x="96012" y="340321"/>
                </a:lnTo>
                <a:lnTo>
                  <a:pt x="96012" y="257238"/>
                </a:lnTo>
                <a:lnTo>
                  <a:pt x="242481" y="257238"/>
                </a:lnTo>
                <a:lnTo>
                  <a:pt x="248005" y="252310"/>
                </a:lnTo>
                <a:lnTo>
                  <a:pt x="248005" y="172313"/>
                </a:lnTo>
                <a:lnTo>
                  <a:pt x="242481" y="166776"/>
                </a:lnTo>
                <a:lnTo>
                  <a:pt x="96012" y="166776"/>
                </a:lnTo>
                <a:lnTo>
                  <a:pt x="96012" y="90474"/>
                </a:lnTo>
                <a:lnTo>
                  <a:pt x="273240" y="90474"/>
                </a:lnTo>
                <a:lnTo>
                  <a:pt x="278168" y="84937"/>
                </a:lnTo>
                <a:lnTo>
                  <a:pt x="278168" y="5537"/>
                </a:lnTo>
                <a:lnTo>
                  <a:pt x="273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136783" y="4712708"/>
            <a:ext cx="372110" cy="431165"/>
          </a:xfrm>
          <a:custGeom>
            <a:avLst/>
            <a:gdLst/>
            <a:ahLst/>
            <a:cxnLst/>
            <a:rect l="l" t="t" r="r" b="b"/>
            <a:pathLst>
              <a:path w="372109" h="431164">
                <a:moveTo>
                  <a:pt x="95611" y="0"/>
                </a:moveTo>
                <a:lnTo>
                  <a:pt x="9426" y="55"/>
                </a:lnTo>
                <a:lnTo>
                  <a:pt x="0" y="6380"/>
                </a:lnTo>
                <a:lnTo>
                  <a:pt x="843" y="17843"/>
                </a:lnTo>
                <a:lnTo>
                  <a:pt x="136848" y="223393"/>
                </a:lnTo>
                <a:lnTo>
                  <a:pt x="136848" y="425234"/>
                </a:lnTo>
                <a:lnTo>
                  <a:pt x="141762" y="430784"/>
                </a:lnTo>
                <a:lnTo>
                  <a:pt x="227932" y="430784"/>
                </a:lnTo>
                <a:lnTo>
                  <a:pt x="233456" y="425234"/>
                </a:lnTo>
                <a:lnTo>
                  <a:pt x="233456" y="222770"/>
                </a:lnTo>
                <a:lnTo>
                  <a:pt x="294667" y="131699"/>
                </a:lnTo>
                <a:lnTo>
                  <a:pt x="186073" y="131699"/>
                </a:lnTo>
                <a:lnTo>
                  <a:pt x="100486" y="5467"/>
                </a:lnTo>
                <a:lnTo>
                  <a:pt x="98697" y="3073"/>
                </a:lnTo>
                <a:lnTo>
                  <a:pt x="95611" y="0"/>
                </a:lnTo>
                <a:close/>
              </a:path>
              <a:path w="372109" h="431164">
                <a:moveTo>
                  <a:pt x="361472" y="0"/>
                </a:moveTo>
                <a:lnTo>
                  <a:pt x="275925" y="0"/>
                </a:lnTo>
                <a:lnTo>
                  <a:pt x="273461" y="3073"/>
                </a:lnTo>
                <a:lnTo>
                  <a:pt x="271620" y="5537"/>
                </a:lnTo>
                <a:lnTo>
                  <a:pt x="186073" y="131699"/>
                </a:lnTo>
                <a:lnTo>
                  <a:pt x="294667" y="131699"/>
                </a:lnTo>
                <a:lnTo>
                  <a:pt x="371912" y="16769"/>
                </a:lnTo>
                <a:lnTo>
                  <a:pt x="371676" y="5467"/>
                </a:lnTo>
                <a:lnTo>
                  <a:pt x="3614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375759" y="5266662"/>
            <a:ext cx="297180" cy="431165"/>
          </a:xfrm>
          <a:custGeom>
            <a:avLst/>
            <a:gdLst/>
            <a:ahLst/>
            <a:cxnLst/>
            <a:rect l="l" t="t" r="r" b="b"/>
            <a:pathLst>
              <a:path w="297179" h="431164">
                <a:moveTo>
                  <a:pt x="196938" y="90462"/>
                </a:moveTo>
                <a:lnTo>
                  <a:pt x="99695" y="90462"/>
                </a:lnTo>
                <a:lnTo>
                  <a:pt x="99695" y="425234"/>
                </a:lnTo>
                <a:lnTo>
                  <a:pt x="105244" y="430783"/>
                </a:lnTo>
                <a:lnTo>
                  <a:pt x="191389" y="430783"/>
                </a:lnTo>
                <a:lnTo>
                  <a:pt x="196938" y="425234"/>
                </a:lnTo>
                <a:lnTo>
                  <a:pt x="196938" y="90462"/>
                </a:lnTo>
                <a:close/>
              </a:path>
              <a:path w="297179" h="431164">
                <a:moveTo>
                  <a:pt x="291706" y="0"/>
                </a:moveTo>
                <a:lnTo>
                  <a:pt x="4927" y="0"/>
                </a:lnTo>
                <a:lnTo>
                  <a:pt x="0" y="5537"/>
                </a:lnTo>
                <a:lnTo>
                  <a:pt x="0" y="84924"/>
                </a:lnTo>
                <a:lnTo>
                  <a:pt x="4927" y="90462"/>
                </a:lnTo>
                <a:lnTo>
                  <a:pt x="291706" y="90462"/>
                </a:lnTo>
                <a:lnTo>
                  <a:pt x="296621" y="84924"/>
                </a:lnTo>
                <a:lnTo>
                  <a:pt x="296621" y="5537"/>
                </a:lnTo>
                <a:lnTo>
                  <a:pt x="2917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752446" y="5266668"/>
            <a:ext cx="369570" cy="431165"/>
          </a:xfrm>
          <a:custGeom>
            <a:avLst/>
            <a:gdLst/>
            <a:ahLst/>
            <a:cxnLst/>
            <a:rect l="l" t="t" r="r" b="b"/>
            <a:pathLst>
              <a:path w="369570" h="431164">
                <a:moveTo>
                  <a:pt x="91694" y="0"/>
                </a:moveTo>
                <a:lnTo>
                  <a:pt x="5537" y="0"/>
                </a:lnTo>
                <a:lnTo>
                  <a:pt x="0" y="5524"/>
                </a:lnTo>
                <a:lnTo>
                  <a:pt x="0" y="425221"/>
                </a:lnTo>
                <a:lnTo>
                  <a:pt x="5537" y="430771"/>
                </a:lnTo>
                <a:lnTo>
                  <a:pt x="91694" y="430771"/>
                </a:lnTo>
                <a:lnTo>
                  <a:pt x="96608" y="425221"/>
                </a:lnTo>
                <a:lnTo>
                  <a:pt x="96608" y="257225"/>
                </a:lnTo>
                <a:lnTo>
                  <a:pt x="369239" y="257225"/>
                </a:lnTo>
                <a:lnTo>
                  <a:pt x="369239" y="166763"/>
                </a:lnTo>
                <a:lnTo>
                  <a:pt x="96608" y="166763"/>
                </a:lnTo>
                <a:lnTo>
                  <a:pt x="96608" y="5524"/>
                </a:lnTo>
                <a:lnTo>
                  <a:pt x="91694" y="0"/>
                </a:lnTo>
                <a:close/>
              </a:path>
              <a:path w="369570" h="431164">
                <a:moveTo>
                  <a:pt x="369239" y="257225"/>
                </a:moveTo>
                <a:lnTo>
                  <a:pt x="272618" y="257225"/>
                </a:lnTo>
                <a:lnTo>
                  <a:pt x="272618" y="425221"/>
                </a:lnTo>
                <a:lnTo>
                  <a:pt x="277545" y="430771"/>
                </a:lnTo>
                <a:lnTo>
                  <a:pt x="363702" y="430771"/>
                </a:lnTo>
                <a:lnTo>
                  <a:pt x="369239" y="425221"/>
                </a:lnTo>
                <a:lnTo>
                  <a:pt x="369239" y="257225"/>
                </a:lnTo>
                <a:close/>
              </a:path>
              <a:path w="369570" h="431164">
                <a:moveTo>
                  <a:pt x="363702" y="0"/>
                </a:moveTo>
                <a:lnTo>
                  <a:pt x="277545" y="0"/>
                </a:lnTo>
                <a:lnTo>
                  <a:pt x="272618" y="5524"/>
                </a:lnTo>
                <a:lnTo>
                  <a:pt x="272618" y="166763"/>
                </a:lnTo>
                <a:lnTo>
                  <a:pt x="369239" y="166763"/>
                </a:lnTo>
                <a:lnTo>
                  <a:pt x="369239" y="5524"/>
                </a:lnTo>
                <a:lnTo>
                  <a:pt x="3637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234383" y="5266668"/>
            <a:ext cx="97790" cy="431165"/>
          </a:xfrm>
          <a:custGeom>
            <a:avLst/>
            <a:gdLst/>
            <a:ahLst/>
            <a:cxnLst/>
            <a:rect l="l" t="t" r="r" b="b"/>
            <a:pathLst>
              <a:path w="97790" h="431164">
                <a:moveTo>
                  <a:pt x="91694" y="0"/>
                </a:moveTo>
                <a:lnTo>
                  <a:pt x="5537" y="0"/>
                </a:lnTo>
                <a:lnTo>
                  <a:pt x="0" y="5524"/>
                </a:lnTo>
                <a:lnTo>
                  <a:pt x="0" y="425221"/>
                </a:lnTo>
                <a:lnTo>
                  <a:pt x="5537" y="430771"/>
                </a:lnTo>
                <a:lnTo>
                  <a:pt x="91694" y="430771"/>
                </a:lnTo>
                <a:lnTo>
                  <a:pt x="97231" y="425221"/>
                </a:lnTo>
                <a:lnTo>
                  <a:pt x="97231" y="5524"/>
                </a:lnTo>
                <a:lnTo>
                  <a:pt x="916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430725" y="5260501"/>
            <a:ext cx="370840" cy="443230"/>
          </a:xfrm>
          <a:custGeom>
            <a:avLst/>
            <a:gdLst/>
            <a:ahLst/>
            <a:cxnLst/>
            <a:rect l="l" t="t" r="r" b="b"/>
            <a:pathLst>
              <a:path w="370840" h="443229">
                <a:moveTo>
                  <a:pt x="230354" y="195694"/>
                </a:moveTo>
                <a:lnTo>
                  <a:pt x="97840" y="195694"/>
                </a:lnTo>
                <a:lnTo>
                  <a:pt x="342163" y="441236"/>
                </a:lnTo>
                <a:lnTo>
                  <a:pt x="346481" y="443090"/>
                </a:lnTo>
                <a:lnTo>
                  <a:pt x="364934" y="443090"/>
                </a:lnTo>
                <a:lnTo>
                  <a:pt x="370471" y="439407"/>
                </a:lnTo>
                <a:lnTo>
                  <a:pt x="370471" y="236308"/>
                </a:lnTo>
                <a:lnTo>
                  <a:pt x="272618" y="236308"/>
                </a:lnTo>
                <a:lnTo>
                  <a:pt x="230354" y="195694"/>
                </a:lnTo>
                <a:close/>
              </a:path>
              <a:path w="370840" h="443229">
                <a:moveTo>
                  <a:pt x="27076" y="0"/>
                </a:moveTo>
                <a:lnTo>
                  <a:pt x="5537" y="0"/>
                </a:lnTo>
                <a:lnTo>
                  <a:pt x="0" y="4927"/>
                </a:lnTo>
                <a:lnTo>
                  <a:pt x="622" y="431393"/>
                </a:lnTo>
                <a:lnTo>
                  <a:pt x="6146" y="436943"/>
                </a:lnTo>
                <a:lnTo>
                  <a:pt x="92303" y="436943"/>
                </a:lnTo>
                <a:lnTo>
                  <a:pt x="97231" y="431393"/>
                </a:lnTo>
                <a:lnTo>
                  <a:pt x="97231" y="195694"/>
                </a:lnTo>
                <a:lnTo>
                  <a:pt x="230354" y="195694"/>
                </a:lnTo>
                <a:lnTo>
                  <a:pt x="36309" y="9220"/>
                </a:lnTo>
                <a:lnTo>
                  <a:pt x="27076" y="0"/>
                </a:lnTo>
                <a:close/>
              </a:path>
              <a:path w="370840" h="443229">
                <a:moveTo>
                  <a:pt x="364934" y="6159"/>
                </a:moveTo>
                <a:lnTo>
                  <a:pt x="278168" y="6159"/>
                </a:lnTo>
                <a:lnTo>
                  <a:pt x="273240" y="11696"/>
                </a:lnTo>
                <a:lnTo>
                  <a:pt x="273240" y="236308"/>
                </a:lnTo>
                <a:lnTo>
                  <a:pt x="370471" y="236308"/>
                </a:lnTo>
                <a:lnTo>
                  <a:pt x="370471" y="11696"/>
                </a:lnTo>
                <a:lnTo>
                  <a:pt x="364934" y="61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889270" y="5261117"/>
            <a:ext cx="378460" cy="441959"/>
          </a:xfrm>
          <a:custGeom>
            <a:avLst/>
            <a:gdLst/>
            <a:ahLst/>
            <a:cxnLst/>
            <a:rect l="l" t="t" r="r" b="b"/>
            <a:pathLst>
              <a:path w="378459" h="441960">
                <a:moveTo>
                  <a:pt x="220929" y="0"/>
                </a:moveTo>
                <a:lnTo>
                  <a:pt x="167690" y="6397"/>
                </a:lnTo>
                <a:lnTo>
                  <a:pt x="119200" y="24591"/>
                </a:lnTo>
                <a:lnTo>
                  <a:pt x="76966" y="53086"/>
                </a:lnTo>
                <a:lnTo>
                  <a:pt x="42496" y="90388"/>
                </a:lnTo>
                <a:lnTo>
                  <a:pt x="17298" y="135000"/>
                </a:lnTo>
                <a:lnTo>
                  <a:pt x="2879" y="185428"/>
                </a:lnTo>
                <a:lnTo>
                  <a:pt x="0" y="221538"/>
                </a:lnTo>
                <a:lnTo>
                  <a:pt x="730" y="239799"/>
                </a:lnTo>
                <a:lnTo>
                  <a:pt x="11290" y="291717"/>
                </a:lnTo>
                <a:lnTo>
                  <a:pt x="33370" y="338218"/>
                </a:lnTo>
                <a:lnTo>
                  <a:pt x="65641" y="377856"/>
                </a:lnTo>
                <a:lnTo>
                  <a:pt x="106772" y="409185"/>
                </a:lnTo>
                <a:lnTo>
                  <a:pt x="155436" y="430760"/>
                </a:lnTo>
                <a:lnTo>
                  <a:pt x="210302" y="441136"/>
                </a:lnTo>
                <a:lnTo>
                  <a:pt x="229739" y="441856"/>
                </a:lnTo>
                <a:lnTo>
                  <a:pt x="248308" y="441798"/>
                </a:lnTo>
                <a:lnTo>
                  <a:pt x="289191" y="440052"/>
                </a:lnTo>
                <a:lnTo>
                  <a:pt x="326937" y="429389"/>
                </a:lnTo>
                <a:lnTo>
                  <a:pt x="373545" y="401853"/>
                </a:lnTo>
                <a:lnTo>
                  <a:pt x="378472" y="397548"/>
                </a:lnTo>
                <a:lnTo>
                  <a:pt x="378290" y="343455"/>
                </a:lnTo>
                <a:lnTo>
                  <a:pt x="215434" y="343455"/>
                </a:lnTo>
                <a:lnTo>
                  <a:pt x="201454" y="341255"/>
                </a:lnTo>
                <a:lnTo>
                  <a:pt x="163278" y="325556"/>
                </a:lnTo>
                <a:lnTo>
                  <a:pt x="132780" y="298126"/>
                </a:lnTo>
                <a:lnTo>
                  <a:pt x="112576" y="261432"/>
                </a:lnTo>
                <a:lnTo>
                  <a:pt x="105283" y="217943"/>
                </a:lnTo>
                <a:lnTo>
                  <a:pt x="106466" y="203973"/>
                </a:lnTo>
                <a:lnTo>
                  <a:pt x="118872" y="165121"/>
                </a:lnTo>
                <a:lnTo>
                  <a:pt x="143200" y="132851"/>
                </a:lnTo>
                <a:lnTo>
                  <a:pt x="177707" y="109727"/>
                </a:lnTo>
                <a:lnTo>
                  <a:pt x="220645" y="98314"/>
                </a:lnTo>
                <a:lnTo>
                  <a:pt x="236531" y="97554"/>
                </a:lnTo>
                <a:lnTo>
                  <a:pt x="350494" y="97554"/>
                </a:lnTo>
                <a:lnTo>
                  <a:pt x="373731" y="72759"/>
                </a:lnTo>
                <a:lnTo>
                  <a:pt x="342844" y="36919"/>
                </a:lnTo>
                <a:lnTo>
                  <a:pt x="307792" y="18579"/>
                </a:lnTo>
                <a:lnTo>
                  <a:pt x="270737" y="6226"/>
                </a:lnTo>
                <a:lnTo>
                  <a:pt x="233249" y="399"/>
                </a:lnTo>
                <a:lnTo>
                  <a:pt x="220929" y="0"/>
                </a:lnTo>
                <a:close/>
              </a:path>
              <a:path w="378459" h="441960">
                <a:moveTo>
                  <a:pt x="372935" y="214782"/>
                </a:moveTo>
                <a:lnTo>
                  <a:pt x="236321" y="214782"/>
                </a:lnTo>
                <a:lnTo>
                  <a:pt x="231381" y="219697"/>
                </a:lnTo>
                <a:lnTo>
                  <a:pt x="231381" y="293547"/>
                </a:lnTo>
                <a:lnTo>
                  <a:pt x="236321" y="298462"/>
                </a:lnTo>
                <a:lnTo>
                  <a:pt x="281851" y="298462"/>
                </a:lnTo>
                <a:lnTo>
                  <a:pt x="278780" y="335355"/>
                </a:lnTo>
                <a:lnTo>
                  <a:pt x="231045" y="343436"/>
                </a:lnTo>
                <a:lnTo>
                  <a:pt x="215434" y="343455"/>
                </a:lnTo>
                <a:lnTo>
                  <a:pt x="378290" y="343455"/>
                </a:lnTo>
                <a:lnTo>
                  <a:pt x="377967" y="257618"/>
                </a:lnTo>
                <a:lnTo>
                  <a:pt x="377850" y="220306"/>
                </a:lnTo>
                <a:lnTo>
                  <a:pt x="372935" y="214782"/>
                </a:lnTo>
                <a:close/>
              </a:path>
              <a:path w="378459" h="441960">
                <a:moveTo>
                  <a:pt x="350494" y="97554"/>
                </a:moveTo>
                <a:lnTo>
                  <a:pt x="236531" y="97554"/>
                </a:lnTo>
                <a:lnTo>
                  <a:pt x="249388" y="98967"/>
                </a:lnTo>
                <a:lnTo>
                  <a:pt x="261823" y="101618"/>
                </a:lnTo>
                <a:lnTo>
                  <a:pt x="273823" y="105615"/>
                </a:lnTo>
                <a:lnTo>
                  <a:pt x="285377" y="111068"/>
                </a:lnTo>
                <a:lnTo>
                  <a:pt x="296473" y="118084"/>
                </a:lnTo>
                <a:lnTo>
                  <a:pt x="307098" y="126771"/>
                </a:lnTo>
                <a:lnTo>
                  <a:pt x="312013" y="130467"/>
                </a:lnTo>
                <a:lnTo>
                  <a:pt x="318782" y="130467"/>
                </a:lnTo>
                <a:lnTo>
                  <a:pt x="323697" y="126149"/>
                </a:lnTo>
                <a:lnTo>
                  <a:pt x="350494" y="975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968285" y="4339436"/>
            <a:ext cx="81280" cy="219710"/>
          </a:xfrm>
          <a:custGeom>
            <a:avLst/>
            <a:gdLst/>
            <a:ahLst/>
            <a:cxnLst/>
            <a:rect l="l" t="t" r="r" b="b"/>
            <a:pathLst>
              <a:path w="81279" h="219710">
                <a:moveTo>
                  <a:pt x="44843" y="0"/>
                </a:moveTo>
                <a:lnTo>
                  <a:pt x="2298" y="6769"/>
                </a:lnTo>
                <a:lnTo>
                  <a:pt x="0" y="9944"/>
                </a:lnTo>
                <a:lnTo>
                  <a:pt x="32981" y="217144"/>
                </a:lnTo>
                <a:lnTo>
                  <a:pt x="36156" y="219443"/>
                </a:lnTo>
                <a:lnTo>
                  <a:pt x="78701" y="212674"/>
                </a:lnTo>
                <a:lnTo>
                  <a:pt x="81000" y="209499"/>
                </a:lnTo>
                <a:lnTo>
                  <a:pt x="48006" y="2298"/>
                </a:lnTo>
                <a:lnTo>
                  <a:pt x="448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057609" y="4317702"/>
            <a:ext cx="151765" cy="224154"/>
          </a:xfrm>
          <a:custGeom>
            <a:avLst/>
            <a:gdLst/>
            <a:ahLst/>
            <a:cxnLst/>
            <a:rect l="l" t="t" r="r" b="b"/>
            <a:pathLst>
              <a:path w="151765" h="224154">
                <a:moveTo>
                  <a:pt x="102665" y="54533"/>
                </a:moveTo>
                <a:lnTo>
                  <a:pt x="53809" y="54533"/>
                </a:lnTo>
                <a:lnTo>
                  <a:pt x="70408" y="221094"/>
                </a:lnTo>
                <a:lnTo>
                  <a:pt x="73444" y="223570"/>
                </a:lnTo>
                <a:lnTo>
                  <a:pt x="116306" y="219290"/>
                </a:lnTo>
                <a:lnTo>
                  <a:pt x="118783" y="216268"/>
                </a:lnTo>
                <a:lnTo>
                  <a:pt x="118490" y="213207"/>
                </a:lnTo>
                <a:lnTo>
                  <a:pt x="102665" y="54533"/>
                </a:lnTo>
                <a:close/>
              </a:path>
              <a:path w="151765" h="224154">
                <a:moveTo>
                  <a:pt x="144856" y="0"/>
                </a:moveTo>
                <a:lnTo>
                  <a:pt x="2171" y="14211"/>
                </a:lnTo>
                <a:lnTo>
                  <a:pt x="0" y="17221"/>
                </a:lnTo>
                <a:lnTo>
                  <a:pt x="292" y="20281"/>
                </a:lnTo>
                <a:lnTo>
                  <a:pt x="3936" y="56718"/>
                </a:lnTo>
                <a:lnTo>
                  <a:pt x="6654" y="59232"/>
                </a:lnTo>
                <a:lnTo>
                  <a:pt x="53809" y="54533"/>
                </a:lnTo>
                <a:lnTo>
                  <a:pt x="102665" y="54533"/>
                </a:lnTo>
                <a:lnTo>
                  <a:pt x="102184" y="49707"/>
                </a:lnTo>
                <a:lnTo>
                  <a:pt x="149339" y="45008"/>
                </a:lnTo>
                <a:lnTo>
                  <a:pt x="151510" y="41998"/>
                </a:lnTo>
                <a:lnTo>
                  <a:pt x="147573" y="2514"/>
                </a:lnTo>
                <a:lnTo>
                  <a:pt x="1448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230630" y="4312564"/>
            <a:ext cx="53975" cy="102235"/>
          </a:xfrm>
          <a:custGeom>
            <a:avLst/>
            <a:gdLst/>
            <a:ahLst/>
            <a:cxnLst/>
            <a:rect l="l" t="t" r="r" b="b"/>
            <a:pathLst>
              <a:path w="53975" h="102235">
                <a:moveTo>
                  <a:pt x="52998" y="45542"/>
                </a:moveTo>
                <a:lnTo>
                  <a:pt x="31176" y="45542"/>
                </a:lnTo>
                <a:lnTo>
                  <a:pt x="31544" y="46761"/>
                </a:lnTo>
                <a:lnTo>
                  <a:pt x="31619" y="50564"/>
                </a:lnTo>
                <a:lnTo>
                  <a:pt x="29499" y="62660"/>
                </a:lnTo>
                <a:lnTo>
                  <a:pt x="24644" y="74740"/>
                </a:lnTo>
                <a:lnTo>
                  <a:pt x="18311" y="86194"/>
                </a:lnTo>
                <a:lnTo>
                  <a:pt x="16596" y="89052"/>
                </a:lnTo>
                <a:lnTo>
                  <a:pt x="16139" y="92138"/>
                </a:lnTo>
                <a:lnTo>
                  <a:pt x="18666" y="93573"/>
                </a:lnTo>
                <a:lnTo>
                  <a:pt x="28814" y="99872"/>
                </a:lnTo>
                <a:lnTo>
                  <a:pt x="31671" y="101587"/>
                </a:lnTo>
                <a:lnTo>
                  <a:pt x="50061" y="67118"/>
                </a:lnTo>
                <a:lnTo>
                  <a:pt x="52436" y="54148"/>
                </a:lnTo>
                <a:lnTo>
                  <a:pt x="52998" y="45542"/>
                </a:lnTo>
                <a:close/>
              </a:path>
              <a:path w="53975" h="102235">
                <a:moveTo>
                  <a:pt x="23784" y="0"/>
                </a:moveTo>
                <a:lnTo>
                  <a:pt x="17628" y="948"/>
                </a:lnTo>
                <a:lnTo>
                  <a:pt x="7431" y="6779"/>
                </a:lnTo>
                <a:lnTo>
                  <a:pt x="1146" y="17917"/>
                </a:lnTo>
                <a:lnTo>
                  <a:pt x="0" y="34444"/>
                </a:lnTo>
                <a:lnTo>
                  <a:pt x="7345" y="45302"/>
                </a:lnTo>
                <a:lnTo>
                  <a:pt x="20559" y="49123"/>
                </a:lnTo>
                <a:lnTo>
                  <a:pt x="24546" y="48945"/>
                </a:lnTo>
                <a:lnTo>
                  <a:pt x="28801" y="47498"/>
                </a:lnTo>
                <a:lnTo>
                  <a:pt x="31176" y="45542"/>
                </a:lnTo>
                <a:lnTo>
                  <a:pt x="52998" y="45542"/>
                </a:lnTo>
                <a:lnTo>
                  <a:pt x="53428" y="38952"/>
                </a:lnTo>
                <a:lnTo>
                  <a:pt x="52711" y="21200"/>
                </a:lnTo>
                <a:lnTo>
                  <a:pt x="45828" y="8755"/>
                </a:lnTo>
                <a:lnTo>
                  <a:pt x="35745" y="1823"/>
                </a:lnTo>
                <a:lnTo>
                  <a:pt x="237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313950" y="4310429"/>
            <a:ext cx="145415" cy="219710"/>
          </a:xfrm>
          <a:custGeom>
            <a:avLst/>
            <a:gdLst/>
            <a:ahLst/>
            <a:cxnLst/>
            <a:rect l="l" t="t" r="r" b="b"/>
            <a:pathLst>
              <a:path w="145415" h="219710">
                <a:moveTo>
                  <a:pt x="19037" y="158684"/>
                </a:moveTo>
                <a:lnTo>
                  <a:pt x="16548" y="162672"/>
                </a:lnTo>
                <a:lnTo>
                  <a:pt x="2197" y="187488"/>
                </a:lnTo>
                <a:lnTo>
                  <a:pt x="0" y="191476"/>
                </a:lnTo>
                <a:lnTo>
                  <a:pt x="914" y="194257"/>
                </a:lnTo>
                <a:lnTo>
                  <a:pt x="48054" y="216780"/>
                </a:lnTo>
                <a:lnTo>
                  <a:pt x="88224" y="219687"/>
                </a:lnTo>
                <a:lnTo>
                  <a:pt x="102660" y="215690"/>
                </a:lnTo>
                <a:lnTo>
                  <a:pt x="134124" y="190335"/>
                </a:lnTo>
                <a:lnTo>
                  <a:pt x="140676" y="177027"/>
                </a:lnTo>
                <a:lnTo>
                  <a:pt x="60134" y="177027"/>
                </a:lnTo>
                <a:lnTo>
                  <a:pt x="46648" y="172571"/>
                </a:lnTo>
                <a:lnTo>
                  <a:pt x="35480" y="166543"/>
                </a:lnTo>
                <a:lnTo>
                  <a:pt x="27025" y="160894"/>
                </a:lnTo>
                <a:lnTo>
                  <a:pt x="23952" y="158710"/>
                </a:lnTo>
                <a:lnTo>
                  <a:pt x="19037" y="158684"/>
                </a:lnTo>
                <a:close/>
              </a:path>
              <a:path w="145415" h="219710">
                <a:moveTo>
                  <a:pt x="60350" y="0"/>
                </a:moveTo>
                <a:lnTo>
                  <a:pt x="20796" y="17494"/>
                </a:lnTo>
                <a:lnTo>
                  <a:pt x="2737" y="51981"/>
                </a:lnTo>
                <a:lnTo>
                  <a:pt x="1522" y="65702"/>
                </a:lnTo>
                <a:lnTo>
                  <a:pt x="4163" y="78865"/>
                </a:lnTo>
                <a:lnTo>
                  <a:pt x="38057" y="116312"/>
                </a:lnTo>
                <a:lnTo>
                  <a:pt x="63356" y="129946"/>
                </a:lnTo>
                <a:lnTo>
                  <a:pt x="75561" y="137062"/>
                </a:lnTo>
                <a:lnTo>
                  <a:pt x="84199" y="145128"/>
                </a:lnTo>
                <a:lnTo>
                  <a:pt x="88825" y="155385"/>
                </a:lnTo>
                <a:lnTo>
                  <a:pt x="88993" y="169073"/>
                </a:lnTo>
                <a:lnTo>
                  <a:pt x="78759" y="175441"/>
                </a:lnTo>
                <a:lnTo>
                  <a:pt x="60134" y="177027"/>
                </a:lnTo>
                <a:lnTo>
                  <a:pt x="140676" y="177027"/>
                </a:lnTo>
                <a:lnTo>
                  <a:pt x="144040" y="165347"/>
                </a:lnTo>
                <a:lnTo>
                  <a:pt x="145323" y="151342"/>
                </a:lnTo>
                <a:lnTo>
                  <a:pt x="142772" y="138441"/>
                </a:lnTo>
                <a:lnTo>
                  <a:pt x="110448" y="101542"/>
                </a:lnTo>
                <a:lnTo>
                  <a:pt x="71622" y="80649"/>
                </a:lnTo>
                <a:lnTo>
                  <a:pt x="60159" y="72687"/>
                </a:lnTo>
                <a:lnTo>
                  <a:pt x="53293" y="63866"/>
                </a:lnTo>
                <a:lnTo>
                  <a:pt x="51386" y="53122"/>
                </a:lnTo>
                <a:lnTo>
                  <a:pt x="58838" y="44947"/>
                </a:lnTo>
                <a:lnTo>
                  <a:pt x="76834" y="42244"/>
                </a:lnTo>
                <a:lnTo>
                  <a:pt x="133976" y="42244"/>
                </a:lnTo>
                <a:lnTo>
                  <a:pt x="140347" y="32776"/>
                </a:lnTo>
                <a:lnTo>
                  <a:pt x="141617" y="30630"/>
                </a:lnTo>
                <a:lnTo>
                  <a:pt x="142265" y="25093"/>
                </a:lnTo>
                <a:lnTo>
                  <a:pt x="136499" y="21391"/>
                </a:lnTo>
                <a:lnTo>
                  <a:pt x="130087" y="17174"/>
                </a:lnTo>
                <a:lnTo>
                  <a:pt x="121304" y="12422"/>
                </a:lnTo>
                <a:lnTo>
                  <a:pt x="110044" y="7731"/>
                </a:lnTo>
                <a:lnTo>
                  <a:pt x="96203" y="3699"/>
                </a:lnTo>
                <a:lnTo>
                  <a:pt x="79674" y="923"/>
                </a:lnTo>
                <a:lnTo>
                  <a:pt x="60350" y="0"/>
                </a:lnTo>
                <a:close/>
              </a:path>
              <a:path w="145415" h="219710">
                <a:moveTo>
                  <a:pt x="133976" y="42244"/>
                </a:moveTo>
                <a:lnTo>
                  <a:pt x="76834" y="42244"/>
                </a:lnTo>
                <a:lnTo>
                  <a:pt x="90606" y="46702"/>
                </a:lnTo>
                <a:lnTo>
                  <a:pt x="102550" y="52940"/>
                </a:lnTo>
                <a:lnTo>
                  <a:pt x="110909" y="58405"/>
                </a:lnTo>
                <a:lnTo>
                  <a:pt x="117043" y="62151"/>
                </a:lnTo>
                <a:lnTo>
                  <a:pt x="122301" y="59738"/>
                </a:lnTo>
                <a:lnTo>
                  <a:pt x="124485" y="56348"/>
                </a:lnTo>
                <a:lnTo>
                  <a:pt x="133976" y="42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540837" y="4329178"/>
            <a:ext cx="208279" cy="230504"/>
          </a:xfrm>
          <a:custGeom>
            <a:avLst/>
            <a:gdLst/>
            <a:ahLst/>
            <a:cxnLst/>
            <a:rect l="l" t="t" r="r" b="b"/>
            <a:pathLst>
              <a:path w="208279" h="230504">
                <a:moveTo>
                  <a:pt x="193280" y="179857"/>
                </a:moveTo>
                <a:lnTo>
                  <a:pt x="66179" y="179857"/>
                </a:lnTo>
                <a:lnTo>
                  <a:pt x="149148" y="190792"/>
                </a:lnTo>
                <a:lnTo>
                  <a:pt x="156946" y="216319"/>
                </a:lnTo>
                <a:lnTo>
                  <a:pt x="158927" y="222478"/>
                </a:lnTo>
                <a:lnTo>
                  <a:pt x="161137" y="224624"/>
                </a:lnTo>
                <a:lnTo>
                  <a:pt x="205054" y="230416"/>
                </a:lnTo>
                <a:lnTo>
                  <a:pt x="208013" y="226758"/>
                </a:lnTo>
                <a:lnTo>
                  <a:pt x="193280" y="179857"/>
                </a:lnTo>
                <a:close/>
              </a:path>
              <a:path w="208279" h="230504">
                <a:moveTo>
                  <a:pt x="128333" y="0"/>
                </a:moveTo>
                <a:lnTo>
                  <a:pt x="125996" y="1257"/>
                </a:lnTo>
                <a:lnTo>
                  <a:pt x="124853" y="2971"/>
                </a:lnTo>
                <a:lnTo>
                  <a:pt x="2349" y="195656"/>
                </a:lnTo>
                <a:lnTo>
                  <a:pt x="0" y="199377"/>
                </a:lnTo>
                <a:lnTo>
                  <a:pt x="1930" y="203669"/>
                </a:lnTo>
                <a:lnTo>
                  <a:pt x="46151" y="209499"/>
                </a:lnTo>
                <a:lnTo>
                  <a:pt x="49987" y="206286"/>
                </a:lnTo>
                <a:lnTo>
                  <a:pt x="51993" y="202806"/>
                </a:lnTo>
                <a:lnTo>
                  <a:pt x="66179" y="179857"/>
                </a:lnTo>
                <a:lnTo>
                  <a:pt x="193280" y="179857"/>
                </a:lnTo>
                <a:lnTo>
                  <a:pt x="182923" y="146888"/>
                </a:lnTo>
                <a:lnTo>
                  <a:pt x="136296" y="146888"/>
                </a:lnTo>
                <a:lnTo>
                  <a:pt x="89941" y="140792"/>
                </a:lnTo>
                <a:lnTo>
                  <a:pt x="119443" y="93472"/>
                </a:lnTo>
                <a:lnTo>
                  <a:pt x="166143" y="93472"/>
                </a:lnTo>
                <a:lnTo>
                  <a:pt x="138264" y="4724"/>
                </a:lnTo>
                <a:lnTo>
                  <a:pt x="137591" y="2781"/>
                </a:lnTo>
                <a:lnTo>
                  <a:pt x="135648" y="965"/>
                </a:lnTo>
                <a:lnTo>
                  <a:pt x="128333" y="0"/>
                </a:lnTo>
                <a:close/>
              </a:path>
              <a:path w="208279" h="230504">
                <a:moveTo>
                  <a:pt x="166143" y="93472"/>
                </a:moveTo>
                <a:lnTo>
                  <a:pt x="119443" y="93472"/>
                </a:lnTo>
                <a:lnTo>
                  <a:pt x="119760" y="93522"/>
                </a:lnTo>
                <a:lnTo>
                  <a:pt x="136296" y="146888"/>
                </a:lnTo>
                <a:lnTo>
                  <a:pt x="182923" y="146888"/>
                </a:lnTo>
                <a:lnTo>
                  <a:pt x="166143" y="934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710606" y="4452058"/>
            <a:ext cx="128270" cy="68580"/>
          </a:xfrm>
          <a:custGeom>
            <a:avLst/>
            <a:gdLst/>
            <a:ahLst/>
            <a:cxnLst/>
            <a:rect l="l" t="t" r="r" b="b"/>
            <a:pathLst>
              <a:path w="128270" h="68579">
                <a:moveTo>
                  <a:pt x="117157" y="0"/>
                </a:moveTo>
                <a:lnTo>
                  <a:pt x="1422" y="24003"/>
                </a:lnTo>
                <a:lnTo>
                  <a:pt x="0" y="27127"/>
                </a:lnTo>
                <a:lnTo>
                  <a:pt x="8064" y="66014"/>
                </a:lnTo>
                <a:lnTo>
                  <a:pt x="10604" y="68313"/>
                </a:lnTo>
                <a:lnTo>
                  <a:pt x="126339" y="44310"/>
                </a:lnTo>
                <a:lnTo>
                  <a:pt x="127761" y="41186"/>
                </a:lnTo>
                <a:lnTo>
                  <a:pt x="119697" y="2298"/>
                </a:lnTo>
                <a:lnTo>
                  <a:pt x="1171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874299" y="4452060"/>
            <a:ext cx="128270" cy="68580"/>
          </a:xfrm>
          <a:custGeom>
            <a:avLst/>
            <a:gdLst/>
            <a:ahLst/>
            <a:cxnLst/>
            <a:rect l="l" t="t" r="r" b="b"/>
            <a:pathLst>
              <a:path w="128270" h="68579">
                <a:moveTo>
                  <a:pt x="10617" y="0"/>
                </a:moveTo>
                <a:lnTo>
                  <a:pt x="8064" y="2298"/>
                </a:lnTo>
                <a:lnTo>
                  <a:pt x="0" y="41186"/>
                </a:lnTo>
                <a:lnTo>
                  <a:pt x="1422" y="44310"/>
                </a:lnTo>
                <a:lnTo>
                  <a:pt x="117157" y="68313"/>
                </a:lnTo>
                <a:lnTo>
                  <a:pt x="119697" y="66014"/>
                </a:lnTo>
                <a:lnTo>
                  <a:pt x="127762" y="27127"/>
                </a:lnTo>
                <a:lnTo>
                  <a:pt x="126339" y="24002"/>
                </a:lnTo>
                <a:lnTo>
                  <a:pt x="10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324880" y="5267931"/>
            <a:ext cx="154940" cy="78740"/>
          </a:xfrm>
          <a:custGeom>
            <a:avLst/>
            <a:gdLst/>
            <a:ahLst/>
            <a:cxnLst/>
            <a:rect l="l" t="t" r="r" b="b"/>
            <a:pathLst>
              <a:path w="154940" h="78739">
                <a:moveTo>
                  <a:pt x="37096" y="16573"/>
                </a:moveTo>
                <a:lnTo>
                  <a:pt x="21272" y="16573"/>
                </a:lnTo>
                <a:lnTo>
                  <a:pt x="21272" y="75450"/>
                </a:lnTo>
                <a:lnTo>
                  <a:pt x="23253" y="77673"/>
                </a:lnTo>
                <a:lnTo>
                  <a:pt x="34874" y="77673"/>
                </a:lnTo>
                <a:lnTo>
                  <a:pt x="37096" y="75450"/>
                </a:lnTo>
                <a:lnTo>
                  <a:pt x="37096" y="16573"/>
                </a:lnTo>
                <a:close/>
              </a:path>
              <a:path w="154940" h="78739">
                <a:moveTo>
                  <a:pt x="56400" y="1244"/>
                </a:moveTo>
                <a:lnTo>
                  <a:pt x="2222" y="1244"/>
                </a:lnTo>
                <a:lnTo>
                  <a:pt x="0" y="3467"/>
                </a:lnTo>
                <a:lnTo>
                  <a:pt x="0" y="14605"/>
                </a:lnTo>
                <a:lnTo>
                  <a:pt x="2222" y="16573"/>
                </a:lnTo>
                <a:lnTo>
                  <a:pt x="56400" y="16573"/>
                </a:lnTo>
                <a:lnTo>
                  <a:pt x="58381" y="14605"/>
                </a:lnTo>
                <a:lnTo>
                  <a:pt x="58381" y="3467"/>
                </a:lnTo>
                <a:lnTo>
                  <a:pt x="56400" y="1244"/>
                </a:lnTo>
                <a:close/>
              </a:path>
              <a:path w="154940" h="78739">
                <a:moveTo>
                  <a:pt x="104013" y="37604"/>
                </a:moveTo>
                <a:lnTo>
                  <a:pt x="89052" y="37604"/>
                </a:lnTo>
                <a:lnTo>
                  <a:pt x="105130" y="75946"/>
                </a:lnTo>
                <a:lnTo>
                  <a:pt x="105867" y="77431"/>
                </a:lnTo>
                <a:lnTo>
                  <a:pt x="108089" y="78422"/>
                </a:lnTo>
                <a:lnTo>
                  <a:pt x="112293" y="78422"/>
                </a:lnTo>
                <a:lnTo>
                  <a:pt x="114274" y="77431"/>
                </a:lnTo>
                <a:lnTo>
                  <a:pt x="115307" y="74955"/>
                </a:lnTo>
                <a:lnTo>
                  <a:pt x="125338" y="51955"/>
                </a:lnTo>
                <a:lnTo>
                  <a:pt x="110070" y="51955"/>
                </a:lnTo>
                <a:lnTo>
                  <a:pt x="104013" y="37604"/>
                </a:lnTo>
                <a:close/>
              </a:path>
              <a:path w="154940" h="78739">
                <a:moveTo>
                  <a:pt x="86575" y="0"/>
                </a:moveTo>
                <a:lnTo>
                  <a:pt x="81876" y="0"/>
                </a:lnTo>
                <a:lnTo>
                  <a:pt x="79895" y="1739"/>
                </a:lnTo>
                <a:lnTo>
                  <a:pt x="79400" y="3708"/>
                </a:lnTo>
                <a:lnTo>
                  <a:pt x="66492" y="72237"/>
                </a:lnTo>
                <a:lnTo>
                  <a:pt x="66039" y="74955"/>
                </a:lnTo>
                <a:lnTo>
                  <a:pt x="68021" y="77673"/>
                </a:lnTo>
                <a:lnTo>
                  <a:pt x="78905" y="77673"/>
                </a:lnTo>
                <a:lnTo>
                  <a:pt x="81381" y="75692"/>
                </a:lnTo>
                <a:lnTo>
                  <a:pt x="81622" y="73723"/>
                </a:lnTo>
                <a:lnTo>
                  <a:pt x="89052" y="37604"/>
                </a:lnTo>
                <a:lnTo>
                  <a:pt x="104013" y="37604"/>
                </a:lnTo>
                <a:lnTo>
                  <a:pt x="89293" y="2730"/>
                </a:lnTo>
                <a:lnTo>
                  <a:pt x="88798" y="1485"/>
                </a:lnTo>
                <a:lnTo>
                  <a:pt x="86575" y="0"/>
                </a:lnTo>
                <a:close/>
              </a:path>
              <a:path w="154940" h="78739">
                <a:moveTo>
                  <a:pt x="147725" y="37604"/>
                </a:moveTo>
                <a:lnTo>
                  <a:pt x="131597" y="37604"/>
                </a:lnTo>
                <a:lnTo>
                  <a:pt x="138575" y="73723"/>
                </a:lnTo>
                <a:lnTo>
                  <a:pt x="139014" y="75692"/>
                </a:lnTo>
                <a:lnTo>
                  <a:pt x="140995" y="77673"/>
                </a:lnTo>
                <a:lnTo>
                  <a:pt x="152615" y="77673"/>
                </a:lnTo>
                <a:lnTo>
                  <a:pt x="154838" y="75196"/>
                </a:lnTo>
                <a:lnTo>
                  <a:pt x="154307" y="71983"/>
                </a:lnTo>
                <a:lnTo>
                  <a:pt x="147725" y="37604"/>
                </a:lnTo>
                <a:close/>
              </a:path>
              <a:path w="154940" h="78739">
                <a:moveTo>
                  <a:pt x="138518" y="0"/>
                </a:moveTo>
                <a:lnTo>
                  <a:pt x="134061" y="0"/>
                </a:lnTo>
                <a:lnTo>
                  <a:pt x="131838" y="1485"/>
                </a:lnTo>
                <a:lnTo>
                  <a:pt x="131343" y="2730"/>
                </a:lnTo>
                <a:lnTo>
                  <a:pt x="110070" y="51955"/>
                </a:lnTo>
                <a:lnTo>
                  <a:pt x="125338" y="51955"/>
                </a:lnTo>
                <a:lnTo>
                  <a:pt x="131597" y="37604"/>
                </a:lnTo>
                <a:lnTo>
                  <a:pt x="147725" y="37604"/>
                </a:lnTo>
                <a:lnTo>
                  <a:pt x="141236" y="3708"/>
                </a:lnTo>
                <a:lnTo>
                  <a:pt x="140741" y="1739"/>
                </a:lnTo>
                <a:lnTo>
                  <a:pt x="138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796461" y="1239396"/>
            <a:ext cx="328930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130" b="1">
                <a:solidFill>
                  <a:srgbClr val="231F20"/>
                </a:solidFill>
                <a:latin typeface="Tahoma"/>
                <a:cs typeface="Tahoma"/>
              </a:rPr>
              <a:t>BROUGH</a:t>
            </a:r>
            <a:r>
              <a:rPr dirty="0" sz="2200" spc="-70" b="1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dirty="0" sz="2200" spc="254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200" spc="-10" b="1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dirty="0" sz="2200" spc="65" b="1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dirty="0" sz="220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200" spc="-3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200" spc="-25" b="1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dirty="0" sz="2200" spc="220" b="1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dirty="0" sz="2200" b="1">
                <a:solidFill>
                  <a:srgbClr val="231F20"/>
                </a:solidFill>
                <a:latin typeface="Tahoma"/>
                <a:cs typeface="Tahoma"/>
              </a:rPr>
              <a:t>U </a:t>
            </a:r>
            <a:r>
              <a:rPr dirty="0" sz="2200" spc="-3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2200" spc="10" b="1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dirty="0" sz="2200" spc="-180" b="1">
                <a:solidFill>
                  <a:srgbClr val="231F20"/>
                </a:solidFill>
                <a:latin typeface="Tahoma"/>
                <a:cs typeface="Tahoma"/>
              </a:rPr>
              <a:t>Y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2861" y="5595680"/>
            <a:ext cx="58985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20">
                <a:solidFill>
                  <a:srgbClr val="FFFFFF"/>
                </a:solidFill>
                <a:latin typeface="Arial Unicode MS"/>
                <a:cs typeface="Arial Unicode MS"/>
              </a:rPr>
              <a:t>I</a:t>
            </a:r>
            <a:r>
              <a:rPr dirty="0" sz="1600" spc="10">
                <a:solidFill>
                  <a:srgbClr val="FFFFFF"/>
                </a:solidFill>
                <a:latin typeface="Arial Unicode MS"/>
                <a:cs typeface="Arial Unicode MS"/>
              </a:rPr>
              <a:t>t’s</a:t>
            </a:r>
            <a:r>
              <a:rPr dirty="0" sz="1600" spc="-65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1600" spc="-135">
                <a:solidFill>
                  <a:srgbClr val="FFFFFF"/>
                </a:solidFill>
                <a:latin typeface="Arial Unicode MS"/>
                <a:cs typeface="Arial Unicode MS"/>
              </a:rPr>
              <a:t>a</a:t>
            </a:r>
            <a:r>
              <a:rPr dirty="0" sz="1600" spc="-65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1600" spc="25">
                <a:solidFill>
                  <a:srgbClr val="FFFFFF"/>
                </a:solidFill>
                <a:latin typeface="Arial Unicode MS"/>
                <a:cs typeface="Arial Unicode MS"/>
              </a:rPr>
              <a:t>M</a:t>
            </a:r>
            <a:r>
              <a:rPr dirty="0" sz="1600" spc="-30">
                <a:solidFill>
                  <a:srgbClr val="FFFFFF"/>
                </a:solidFill>
                <a:latin typeface="Arial Unicode MS"/>
                <a:cs typeface="Arial Unicode MS"/>
              </a:rPr>
              <a:t>on</a:t>
            </a:r>
            <a:r>
              <a:rPr dirty="0" sz="1600" spc="-45">
                <a:solidFill>
                  <a:srgbClr val="FFFFFF"/>
                </a:solidFill>
                <a:latin typeface="Arial Unicode MS"/>
                <a:cs typeface="Arial Unicode MS"/>
              </a:rPr>
              <a:t>e</a:t>
            </a:r>
            <a:r>
              <a:rPr dirty="0" sz="1600" spc="-10">
                <a:solidFill>
                  <a:srgbClr val="FFFFFF"/>
                </a:solidFill>
                <a:latin typeface="Arial Unicode MS"/>
                <a:cs typeface="Arial Unicode MS"/>
              </a:rPr>
              <a:t>y</a:t>
            </a:r>
            <a:r>
              <a:rPr dirty="0" sz="1600" spc="-145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1600" spc="-165">
                <a:solidFill>
                  <a:srgbClr val="FFFFFF"/>
                </a:solidFill>
                <a:latin typeface="Arial Unicode MS"/>
                <a:cs typeface="Arial Unicode MS"/>
              </a:rPr>
              <a:t>T</a:t>
            </a:r>
            <a:r>
              <a:rPr dirty="0" sz="1600">
                <a:solidFill>
                  <a:srgbClr val="FFFFFF"/>
                </a:solidFill>
                <a:latin typeface="Arial Unicode MS"/>
                <a:cs typeface="Arial Unicode MS"/>
              </a:rPr>
              <a:t>hing</a:t>
            </a:r>
            <a:r>
              <a:rPr dirty="0" sz="1600" spc="-65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1600" spc="-65">
                <a:solidFill>
                  <a:srgbClr val="FFFFFF"/>
                </a:solidFill>
                <a:latin typeface="Arial Unicode MS"/>
                <a:cs typeface="Arial Unicode MS"/>
              </a:rPr>
              <a:t>is</a:t>
            </a:r>
            <a:r>
              <a:rPr dirty="0" sz="1600" spc="-65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1600" spc="-135">
                <a:solidFill>
                  <a:srgbClr val="FFFFFF"/>
                </a:solidFill>
                <a:latin typeface="Arial Unicode MS"/>
                <a:cs typeface="Arial Unicode MS"/>
              </a:rPr>
              <a:t>a</a:t>
            </a:r>
            <a:r>
              <a:rPr dirty="0" sz="1600" spc="-65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1600" spc="55">
                <a:solidFill>
                  <a:srgbClr val="FFFFFF"/>
                </a:solidFill>
                <a:latin typeface="Arial Unicode MS"/>
                <a:cs typeface="Arial Unicode MS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Arial Unicode MS"/>
                <a:cs typeface="Arial Unicode MS"/>
              </a:rPr>
              <a:t>egiste</a:t>
            </a:r>
            <a:r>
              <a:rPr dirty="0" sz="1600" spc="-35">
                <a:solidFill>
                  <a:srgbClr val="FFFFFF"/>
                </a:solidFill>
                <a:latin typeface="Arial Unicode MS"/>
                <a:cs typeface="Arial Unicode MS"/>
              </a:rPr>
              <a:t>r</a:t>
            </a:r>
            <a:r>
              <a:rPr dirty="0" sz="1600" spc="-40">
                <a:solidFill>
                  <a:srgbClr val="FFFFFF"/>
                </a:solidFill>
                <a:latin typeface="Arial Unicode MS"/>
                <a:cs typeface="Arial Unicode MS"/>
              </a:rPr>
              <a:t>ed</a:t>
            </a:r>
            <a:r>
              <a:rPr dirty="0" sz="1600" spc="-8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1600" spc="110">
                <a:solidFill>
                  <a:srgbClr val="FFFFFF"/>
                </a:solidFill>
                <a:latin typeface="Arial Unicode MS"/>
                <a:cs typeface="Arial Unicode MS"/>
              </a:rPr>
              <a:t>t</a:t>
            </a:r>
            <a:r>
              <a:rPr dirty="0" sz="1600" spc="120">
                <a:solidFill>
                  <a:srgbClr val="FFFFFF"/>
                </a:solidFill>
                <a:latin typeface="Arial Unicode MS"/>
                <a:cs typeface="Arial Unicode MS"/>
              </a:rPr>
              <a:t>r</a:t>
            </a:r>
            <a:r>
              <a:rPr dirty="0" sz="1600" spc="-40">
                <a:solidFill>
                  <a:srgbClr val="FFFFFF"/>
                </a:solidFill>
                <a:latin typeface="Arial Unicode MS"/>
                <a:cs typeface="Arial Unicode MS"/>
              </a:rPr>
              <a:t>ademark</a:t>
            </a:r>
            <a:r>
              <a:rPr dirty="0" sz="1600" spc="-65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Arial Unicode MS"/>
                <a:cs typeface="Arial Unicode MS"/>
              </a:rPr>
              <a:t>o</a:t>
            </a:r>
            <a:r>
              <a:rPr dirty="0" sz="1600" spc="160">
                <a:solidFill>
                  <a:srgbClr val="FFFFFF"/>
                </a:solidFill>
                <a:latin typeface="Arial Unicode MS"/>
                <a:cs typeface="Arial Unicode MS"/>
              </a:rPr>
              <a:t>f</a:t>
            </a:r>
            <a:r>
              <a:rPr dirty="0" sz="1600" spc="-65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1600" spc="-75">
                <a:solidFill>
                  <a:srgbClr val="FFFFFF"/>
                </a:solidFill>
                <a:latin typeface="Arial Unicode MS"/>
                <a:cs typeface="Arial Unicode MS"/>
              </a:rPr>
              <a:t>C</a:t>
            </a:r>
            <a:r>
              <a:rPr dirty="0" sz="1600" spc="40">
                <a:solidFill>
                  <a:srgbClr val="FFFFFF"/>
                </a:solidFill>
                <a:latin typeface="Arial Unicode MS"/>
                <a:cs typeface="Arial Unicode MS"/>
              </a:rPr>
              <a:t>ur</a:t>
            </a:r>
            <a:r>
              <a:rPr dirty="0" sz="1600" spc="5">
                <a:solidFill>
                  <a:srgbClr val="FFFFFF"/>
                </a:solidFill>
                <a:latin typeface="Arial Unicode MS"/>
                <a:cs typeface="Arial Unicode MS"/>
              </a:rPr>
              <a:t>r</a:t>
            </a:r>
            <a:r>
              <a:rPr dirty="0" sz="1600" spc="-30">
                <a:solidFill>
                  <a:srgbClr val="FFFFFF"/>
                </a:solidFill>
                <a:latin typeface="Arial Unicode MS"/>
                <a:cs typeface="Arial Unicode MS"/>
              </a:rPr>
              <a:t>ency</a:t>
            </a:r>
            <a:r>
              <a:rPr dirty="0" sz="1600" spc="-100">
                <a:solidFill>
                  <a:srgbClr val="FFFFFF"/>
                </a:solidFill>
                <a:latin typeface="Arial Unicode MS"/>
                <a:cs typeface="Arial Unicode MS"/>
              </a:rPr>
              <a:t> </a:t>
            </a:r>
            <a:r>
              <a:rPr dirty="0" sz="1600" spc="40">
                <a:solidFill>
                  <a:srgbClr val="FFFFFF"/>
                </a:solidFill>
                <a:latin typeface="Arial Unicode MS"/>
                <a:cs typeface="Arial Unicode MS"/>
              </a:rPr>
              <a:t>M</a:t>
            </a:r>
            <a:r>
              <a:rPr dirty="0" sz="1600" spc="-25">
                <a:solidFill>
                  <a:srgbClr val="FFFFFF"/>
                </a:solidFill>
                <a:latin typeface="Arial Unicode MS"/>
                <a:cs typeface="Arial Unicode MS"/>
              </a:rPr>
              <a:t>ar</a:t>
            </a:r>
            <a:r>
              <a:rPr dirty="0" sz="1600" spc="-65">
                <a:solidFill>
                  <a:srgbClr val="FFFFFF"/>
                </a:solidFill>
                <a:latin typeface="Arial Unicode MS"/>
                <a:cs typeface="Arial Unicode MS"/>
              </a:rPr>
              <a:t>k</a:t>
            </a:r>
            <a:r>
              <a:rPr dirty="0" sz="1600" spc="20">
                <a:solidFill>
                  <a:srgbClr val="FFFFFF"/>
                </a:solidFill>
                <a:latin typeface="Arial Unicode MS"/>
                <a:cs typeface="Arial Unicode MS"/>
              </a:rPr>
              <a:t>eting</a:t>
            </a:r>
            <a:endParaRPr sz="16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2436" y="469900"/>
            <a:ext cx="10030460" cy="0"/>
          </a:xfrm>
          <a:custGeom>
            <a:avLst/>
            <a:gdLst/>
            <a:ahLst/>
            <a:cxnLst/>
            <a:rect l="l" t="t" r="r" b="b"/>
            <a:pathLst>
              <a:path w="10030460" h="0">
                <a:moveTo>
                  <a:pt x="0" y="0"/>
                </a:moveTo>
                <a:lnTo>
                  <a:pt x="10030460" y="0"/>
                </a:lnTo>
              </a:path>
            </a:pathLst>
          </a:custGeom>
          <a:ln w="25400">
            <a:solidFill>
              <a:srgbClr val="5643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5702300"/>
            <a:ext cx="10030460" cy="0"/>
          </a:xfrm>
          <a:custGeom>
            <a:avLst/>
            <a:gdLst/>
            <a:ahLst/>
            <a:cxnLst/>
            <a:rect l="l" t="t" r="r" b="b"/>
            <a:pathLst>
              <a:path w="10030460" h="0">
                <a:moveTo>
                  <a:pt x="0" y="0"/>
                </a:moveTo>
                <a:lnTo>
                  <a:pt x="10030460" y="0"/>
                </a:lnTo>
              </a:path>
            </a:pathLst>
          </a:custGeom>
          <a:ln w="25400">
            <a:solidFill>
              <a:srgbClr val="56438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95400" y="2248396"/>
            <a:ext cx="7963534" cy="1592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6000"/>
              </a:lnSpc>
            </a:pPr>
            <a:r>
              <a:rPr dirty="0" sz="3500" spc="110" b="1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3500" spc="-21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3500" spc="-80" b="1">
                <a:solidFill>
                  <a:srgbClr val="231F20"/>
                </a:solidFill>
                <a:latin typeface="Trebuchet MS"/>
                <a:cs typeface="Trebuchet MS"/>
              </a:rPr>
              <a:t>budget</a:t>
            </a:r>
            <a:r>
              <a:rPr dirty="0" sz="3500" spc="-21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3500" spc="-114" b="1">
                <a:solidFill>
                  <a:srgbClr val="231F20"/>
                </a:solidFill>
                <a:latin typeface="Trebuchet MS"/>
                <a:cs typeface="Trebuchet MS"/>
              </a:rPr>
              <a:t>is</a:t>
            </a:r>
            <a:r>
              <a:rPr dirty="0" sz="3500" spc="-21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3500" spc="-114" b="1">
                <a:solidFill>
                  <a:srgbClr val="231F20"/>
                </a:solidFill>
                <a:latin typeface="Trebuchet MS"/>
                <a:cs typeface="Trebuchet MS"/>
              </a:rPr>
              <a:t>li</a:t>
            </a:r>
            <a:r>
              <a:rPr dirty="0" sz="3500" spc="-300" b="1">
                <a:solidFill>
                  <a:srgbClr val="231F20"/>
                </a:solidFill>
                <a:latin typeface="Trebuchet MS"/>
                <a:cs typeface="Trebuchet MS"/>
              </a:rPr>
              <a:t>k</a:t>
            </a:r>
            <a:r>
              <a:rPr dirty="0" sz="3500" spc="-245" b="1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3500" spc="-21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3500" spc="-190" b="1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3500" spc="-21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3500" spc="260" b="1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3500" spc="-270" b="1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3500" spc="-275" b="1">
                <a:solidFill>
                  <a:srgbClr val="231F20"/>
                </a:solidFill>
                <a:latin typeface="Trebuchet MS"/>
                <a:cs typeface="Trebuchet MS"/>
              </a:rPr>
              <a:t>w</a:t>
            </a:r>
            <a:r>
              <a:rPr dirty="0" sz="3500" spc="-21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3500" spc="-470" b="1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3500" spc="-215" b="1">
                <a:solidFill>
                  <a:srgbClr val="231F20"/>
                </a:solidFill>
                <a:latin typeface="Trebuchet MS"/>
                <a:cs typeface="Trebuchet MS"/>
              </a:rPr>
              <a:t>ear’s</a:t>
            </a:r>
            <a:r>
              <a:rPr dirty="0" sz="3500" spc="-21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3500" spc="-195" b="1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3500" spc="-150" b="1">
                <a:solidFill>
                  <a:srgbClr val="231F20"/>
                </a:solidFill>
                <a:latin typeface="Trebuchet MS"/>
                <a:cs typeface="Trebuchet MS"/>
              </a:rPr>
              <a:t>esolution.</a:t>
            </a:r>
            <a:r>
              <a:rPr dirty="0" sz="3500" spc="-9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3500" spc="-405" i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3500" spc="-70" i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20" i="1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231F20"/>
                </a:solidFill>
                <a:latin typeface="Calibri"/>
                <a:cs typeface="Calibri"/>
              </a:rPr>
              <a:t>kn</a:t>
            </a:r>
            <a:r>
              <a:rPr dirty="0" sz="3500" spc="-25" i="1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dirty="0" sz="3500" spc="-229" i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-15" i="1">
                <a:solidFill>
                  <a:srgbClr val="231F20"/>
                </a:solidFill>
                <a:latin typeface="Calibri"/>
                <a:cs typeface="Calibri"/>
              </a:rPr>
              <a:t>it’s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-35" i="1">
                <a:solidFill>
                  <a:srgbClr val="231F20"/>
                </a:solidFill>
                <a:latin typeface="Calibri"/>
                <a:cs typeface="Calibri"/>
              </a:rPr>
              <a:t>designed</a:t>
            </a:r>
            <a:r>
              <a:rPr dirty="0" sz="3500" spc="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40" i="1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-20" i="1">
                <a:solidFill>
                  <a:srgbClr val="231F20"/>
                </a:solidFill>
                <a:latin typeface="Calibri"/>
                <a:cs typeface="Calibri"/>
              </a:rPr>
              <a:t>help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-55" i="1">
                <a:solidFill>
                  <a:srgbClr val="231F20"/>
                </a:solidFill>
                <a:latin typeface="Calibri"/>
                <a:cs typeface="Calibri"/>
              </a:rPr>
              <a:t>us,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-20" i="1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90" i="1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dirty="0" sz="3500" i="1">
                <a:solidFill>
                  <a:srgbClr val="231F20"/>
                </a:solidFill>
                <a:latin typeface="Calibri"/>
                <a:cs typeface="Calibri"/>
              </a:rPr>
              <a:t>et</a:t>
            </a:r>
            <a:r>
              <a:rPr dirty="0" sz="350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-250" i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3500" spc="-70" i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-20" i="1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dirty="0" sz="3500" spc="-40" i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3500" spc="-20" i="1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dirty="0" sz="3500" spc="-70" i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231F20"/>
                </a:solidFill>
                <a:latin typeface="Calibri"/>
                <a:cs typeface="Calibri"/>
              </a:rPr>
              <a:t>so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231F20"/>
                </a:solidFill>
                <a:latin typeface="Calibri"/>
                <a:cs typeface="Calibri"/>
              </a:rPr>
              <a:t>much</a:t>
            </a:r>
            <a:r>
              <a:rPr dirty="0" sz="3500" spc="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55" i="1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dirty="0" sz="3500" spc="15" i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3500" spc="-20" i="1">
                <a:solidFill>
                  <a:srgbClr val="231F20"/>
                </a:solidFill>
                <a:latin typeface="Calibri"/>
                <a:cs typeface="Calibri"/>
              </a:rPr>
              <a:t>ouble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25" i="1">
                <a:solidFill>
                  <a:srgbClr val="231F20"/>
                </a:solidFill>
                <a:latin typeface="Calibri"/>
                <a:cs typeface="Calibri"/>
              </a:rPr>
              <a:t>sticking</a:t>
            </a:r>
            <a:r>
              <a:rPr dirty="0" sz="3500" spc="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spc="40" i="1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3500" spc="4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500" i="1">
                <a:solidFill>
                  <a:srgbClr val="231F20"/>
                </a:solidFill>
                <a:latin typeface="Calibri"/>
                <a:cs typeface="Calibri"/>
              </a:rPr>
              <a:t>it.</a:t>
            </a:r>
            <a:endParaRPr sz="35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55373" y="5048574"/>
            <a:ext cx="1475105" cy="429895"/>
          </a:xfrm>
          <a:custGeom>
            <a:avLst/>
            <a:gdLst/>
            <a:ahLst/>
            <a:cxnLst/>
            <a:rect l="l" t="t" r="r" b="b"/>
            <a:pathLst>
              <a:path w="1475104" h="429895">
                <a:moveTo>
                  <a:pt x="631951" y="0"/>
                </a:moveTo>
                <a:lnTo>
                  <a:pt x="600192" y="33014"/>
                </a:lnTo>
                <a:lnTo>
                  <a:pt x="562370" y="58437"/>
                </a:lnTo>
                <a:lnTo>
                  <a:pt x="518421" y="71572"/>
                </a:lnTo>
                <a:lnTo>
                  <a:pt x="469289" y="80169"/>
                </a:lnTo>
                <a:lnTo>
                  <a:pt x="425914" y="86355"/>
                </a:lnTo>
                <a:lnTo>
                  <a:pt x="372224" y="93560"/>
                </a:lnTo>
                <a:lnTo>
                  <a:pt x="342732" y="97727"/>
                </a:lnTo>
                <a:lnTo>
                  <a:pt x="285252" y="107260"/>
                </a:lnTo>
                <a:lnTo>
                  <a:pt x="230534" y="118207"/>
                </a:lnTo>
                <a:lnTo>
                  <a:pt x="179488" y="130345"/>
                </a:lnTo>
                <a:lnTo>
                  <a:pt x="133023" y="143451"/>
                </a:lnTo>
                <a:lnTo>
                  <a:pt x="92049" y="157303"/>
                </a:lnTo>
                <a:lnTo>
                  <a:pt x="42873" y="178990"/>
                </a:lnTo>
                <a:lnTo>
                  <a:pt x="11167" y="201101"/>
                </a:lnTo>
                <a:lnTo>
                  <a:pt x="0" y="222885"/>
                </a:lnTo>
                <a:lnTo>
                  <a:pt x="268" y="230747"/>
                </a:lnTo>
                <a:lnTo>
                  <a:pt x="12688" y="273910"/>
                </a:lnTo>
                <a:lnTo>
                  <a:pt x="45417" y="313478"/>
                </a:lnTo>
                <a:lnTo>
                  <a:pt x="84547" y="340548"/>
                </a:lnTo>
                <a:lnTo>
                  <a:pt x="141358" y="366471"/>
                </a:lnTo>
                <a:lnTo>
                  <a:pt x="219139" y="389787"/>
                </a:lnTo>
                <a:lnTo>
                  <a:pt x="266919" y="400012"/>
                </a:lnTo>
                <a:lnTo>
                  <a:pt x="321173" y="409038"/>
                </a:lnTo>
                <a:lnTo>
                  <a:pt x="382312" y="416684"/>
                </a:lnTo>
                <a:lnTo>
                  <a:pt x="450748" y="422767"/>
                </a:lnTo>
                <a:lnTo>
                  <a:pt x="526890" y="427104"/>
                </a:lnTo>
                <a:lnTo>
                  <a:pt x="611149" y="429514"/>
                </a:lnTo>
                <a:lnTo>
                  <a:pt x="697243" y="428003"/>
                </a:lnTo>
                <a:lnTo>
                  <a:pt x="778637" y="421094"/>
                </a:lnTo>
                <a:lnTo>
                  <a:pt x="855361" y="409378"/>
                </a:lnTo>
                <a:lnTo>
                  <a:pt x="927446" y="393446"/>
                </a:lnTo>
                <a:lnTo>
                  <a:pt x="994923" y="373893"/>
                </a:lnTo>
                <a:lnTo>
                  <a:pt x="1057823" y="351309"/>
                </a:lnTo>
                <a:lnTo>
                  <a:pt x="1116177" y="326286"/>
                </a:lnTo>
                <a:lnTo>
                  <a:pt x="1170016" y="299418"/>
                </a:lnTo>
                <a:lnTo>
                  <a:pt x="1219370" y="271296"/>
                </a:lnTo>
                <a:lnTo>
                  <a:pt x="1264270" y="242512"/>
                </a:lnTo>
                <a:lnTo>
                  <a:pt x="1304748" y="213659"/>
                </a:lnTo>
                <a:lnTo>
                  <a:pt x="1340834" y="185329"/>
                </a:lnTo>
                <a:lnTo>
                  <a:pt x="1372559" y="158114"/>
                </a:lnTo>
                <a:lnTo>
                  <a:pt x="1423049" y="109398"/>
                </a:lnTo>
                <a:lnTo>
                  <a:pt x="1456465" y="72249"/>
                </a:lnTo>
                <a:lnTo>
                  <a:pt x="1473055" y="51405"/>
                </a:lnTo>
                <a:lnTo>
                  <a:pt x="1475117" y="48577"/>
                </a:lnTo>
              </a:path>
            </a:pathLst>
          </a:custGeom>
          <a:ln w="10490">
            <a:solidFill>
              <a:srgbClr val="CCCC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647539" y="3500056"/>
            <a:ext cx="1087755" cy="1725295"/>
          </a:xfrm>
          <a:custGeom>
            <a:avLst/>
            <a:gdLst/>
            <a:ahLst/>
            <a:cxnLst/>
            <a:rect l="l" t="t" r="r" b="b"/>
            <a:pathLst>
              <a:path w="1087754" h="1725295">
                <a:moveTo>
                  <a:pt x="698320" y="0"/>
                </a:moveTo>
                <a:lnTo>
                  <a:pt x="658027" y="20363"/>
                </a:lnTo>
                <a:lnTo>
                  <a:pt x="1774" y="1500707"/>
                </a:lnTo>
                <a:lnTo>
                  <a:pt x="1151" y="1501913"/>
                </a:lnTo>
                <a:lnTo>
                  <a:pt x="580" y="1503082"/>
                </a:lnTo>
                <a:lnTo>
                  <a:pt x="59" y="1504301"/>
                </a:lnTo>
                <a:lnTo>
                  <a:pt x="0" y="1510506"/>
                </a:lnTo>
                <a:lnTo>
                  <a:pt x="4356" y="1518313"/>
                </a:lnTo>
                <a:lnTo>
                  <a:pt x="41202" y="1549487"/>
                </a:lnTo>
                <a:lnTo>
                  <a:pt x="82857" y="1574868"/>
                </a:lnTo>
                <a:lnTo>
                  <a:pt x="135644" y="1602193"/>
                </a:lnTo>
                <a:lnTo>
                  <a:pt x="197387" y="1629970"/>
                </a:lnTo>
                <a:lnTo>
                  <a:pt x="265907" y="1656712"/>
                </a:lnTo>
                <a:lnTo>
                  <a:pt x="302029" y="1669230"/>
                </a:lnTo>
                <a:lnTo>
                  <a:pt x="339028" y="1680930"/>
                </a:lnTo>
                <a:lnTo>
                  <a:pt x="376633" y="1691627"/>
                </a:lnTo>
                <a:lnTo>
                  <a:pt x="414572" y="1701134"/>
                </a:lnTo>
                <a:lnTo>
                  <a:pt x="452572" y="1709266"/>
                </a:lnTo>
                <a:lnTo>
                  <a:pt x="490362" y="1715836"/>
                </a:lnTo>
                <a:lnTo>
                  <a:pt x="565176" y="1723680"/>
                </a:lnTo>
                <a:lnTo>
                  <a:pt x="603547" y="1725058"/>
                </a:lnTo>
                <a:lnTo>
                  <a:pt x="642468" y="1724921"/>
                </a:lnTo>
                <a:lnTo>
                  <a:pt x="681631" y="1723397"/>
                </a:lnTo>
                <a:lnTo>
                  <a:pt x="720725" y="1720614"/>
                </a:lnTo>
                <a:lnTo>
                  <a:pt x="759438" y="1716700"/>
                </a:lnTo>
                <a:lnTo>
                  <a:pt x="797462" y="1711782"/>
                </a:lnTo>
                <a:lnTo>
                  <a:pt x="870198" y="1699451"/>
                </a:lnTo>
                <a:lnTo>
                  <a:pt x="936450" y="1684644"/>
                </a:lnTo>
                <a:lnTo>
                  <a:pt x="993734" y="1668386"/>
                </a:lnTo>
                <a:lnTo>
                  <a:pt x="1039568" y="1651703"/>
                </a:lnTo>
                <a:lnTo>
                  <a:pt x="1081418" y="1628120"/>
                </a:lnTo>
                <a:lnTo>
                  <a:pt x="1087763" y="1614854"/>
                </a:lnTo>
                <a:lnTo>
                  <a:pt x="832354" y="395540"/>
                </a:lnTo>
                <a:lnTo>
                  <a:pt x="754745" y="32570"/>
                </a:lnTo>
                <a:lnTo>
                  <a:pt x="720557" y="2745"/>
                </a:lnTo>
                <a:lnTo>
                  <a:pt x="709566" y="327"/>
                </a:lnTo>
                <a:lnTo>
                  <a:pt x="698320" y="0"/>
                </a:lnTo>
                <a:close/>
              </a:path>
            </a:pathLst>
          </a:custGeom>
          <a:solidFill>
            <a:srgbClr val="624D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027791" y="3899935"/>
            <a:ext cx="474980" cy="258445"/>
          </a:xfrm>
          <a:custGeom>
            <a:avLst/>
            <a:gdLst/>
            <a:ahLst/>
            <a:cxnLst/>
            <a:rect l="l" t="t" r="r" b="b"/>
            <a:pathLst>
              <a:path w="474979" h="258445">
                <a:moveTo>
                  <a:pt x="444290" y="0"/>
                </a:moveTo>
                <a:lnTo>
                  <a:pt x="410639" y="18042"/>
                </a:lnTo>
                <a:lnTo>
                  <a:pt x="371963" y="37416"/>
                </a:lnTo>
                <a:lnTo>
                  <a:pt x="323301" y="59775"/>
                </a:lnTo>
                <a:lnTo>
                  <a:pt x="274477" y="79971"/>
                </a:lnTo>
                <a:lnTo>
                  <a:pt x="225551" y="97984"/>
                </a:lnTo>
                <a:lnTo>
                  <a:pt x="176588" y="113791"/>
                </a:lnTo>
                <a:lnTo>
                  <a:pt x="127650" y="127373"/>
                </a:lnTo>
                <a:lnTo>
                  <a:pt x="78800" y="138707"/>
                </a:lnTo>
                <a:lnTo>
                  <a:pt x="43509" y="145501"/>
                </a:lnTo>
                <a:lnTo>
                  <a:pt x="0" y="257999"/>
                </a:lnTo>
                <a:lnTo>
                  <a:pt x="49609" y="250879"/>
                </a:lnTo>
                <a:lnTo>
                  <a:pt x="93451" y="242788"/>
                </a:lnTo>
                <a:lnTo>
                  <a:pt x="146873" y="230683"/>
                </a:lnTo>
                <a:lnTo>
                  <a:pt x="200622" y="215990"/>
                </a:lnTo>
                <a:lnTo>
                  <a:pt x="254836" y="198631"/>
                </a:lnTo>
                <a:lnTo>
                  <a:pt x="291307" y="185537"/>
                </a:lnTo>
                <a:lnTo>
                  <a:pt x="328088" y="171198"/>
                </a:lnTo>
                <a:lnTo>
                  <a:pt x="365222" y="155591"/>
                </a:lnTo>
                <a:lnTo>
                  <a:pt x="402751" y="138693"/>
                </a:lnTo>
                <a:lnTo>
                  <a:pt x="440714" y="120479"/>
                </a:lnTo>
                <a:lnTo>
                  <a:pt x="474586" y="102918"/>
                </a:lnTo>
                <a:lnTo>
                  <a:pt x="444290" y="0"/>
                </a:lnTo>
                <a:close/>
              </a:path>
            </a:pathLst>
          </a:custGeom>
          <a:solidFill>
            <a:srgbClr val="A2C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831046" y="4357128"/>
            <a:ext cx="767080" cy="233679"/>
          </a:xfrm>
          <a:custGeom>
            <a:avLst/>
            <a:gdLst/>
            <a:ahLst/>
            <a:cxnLst/>
            <a:rect l="l" t="t" r="r" b="b"/>
            <a:pathLst>
              <a:path w="767079" h="233679">
                <a:moveTo>
                  <a:pt x="45783" y="128588"/>
                </a:moveTo>
                <a:lnTo>
                  <a:pt x="0" y="232208"/>
                </a:lnTo>
                <a:lnTo>
                  <a:pt x="10004" y="232636"/>
                </a:lnTo>
                <a:lnTo>
                  <a:pt x="30919" y="233303"/>
                </a:lnTo>
                <a:lnTo>
                  <a:pt x="53024" y="233684"/>
                </a:lnTo>
                <a:lnTo>
                  <a:pt x="88370" y="233632"/>
                </a:lnTo>
                <a:lnTo>
                  <a:pt x="139480" y="232188"/>
                </a:lnTo>
                <a:lnTo>
                  <a:pt x="194997" y="228878"/>
                </a:lnTo>
                <a:lnTo>
                  <a:pt x="254762" y="223381"/>
                </a:lnTo>
                <a:lnTo>
                  <a:pt x="297960" y="218203"/>
                </a:lnTo>
                <a:lnTo>
                  <a:pt x="341389" y="211998"/>
                </a:lnTo>
                <a:lnTo>
                  <a:pt x="385029" y="204771"/>
                </a:lnTo>
                <a:lnTo>
                  <a:pt x="428860" y="196526"/>
                </a:lnTo>
                <a:lnTo>
                  <a:pt x="472860" y="187268"/>
                </a:lnTo>
                <a:lnTo>
                  <a:pt x="517010" y="177000"/>
                </a:lnTo>
                <a:lnTo>
                  <a:pt x="561290" y="165728"/>
                </a:lnTo>
                <a:lnTo>
                  <a:pt x="605679" y="153455"/>
                </a:lnTo>
                <a:lnTo>
                  <a:pt x="650156" y="140187"/>
                </a:lnTo>
                <a:lnTo>
                  <a:pt x="686021" y="128753"/>
                </a:lnTo>
                <a:lnTo>
                  <a:pt x="67931" y="128753"/>
                </a:lnTo>
                <a:lnTo>
                  <a:pt x="45783" y="128588"/>
                </a:lnTo>
                <a:close/>
              </a:path>
              <a:path w="767079" h="233679">
                <a:moveTo>
                  <a:pt x="736759" y="0"/>
                </a:moveTo>
                <a:lnTo>
                  <a:pt x="676896" y="21245"/>
                </a:lnTo>
                <a:lnTo>
                  <a:pt x="622881" y="38822"/>
                </a:lnTo>
                <a:lnTo>
                  <a:pt x="580868" y="51446"/>
                </a:lnTo>
                <a:lnTo>
                  <a:pt x="538916" y="63140"/>
                </a:lnTo>
                <a:lnTo>
                  <a:pt x="497043" y="73900"/>
                </a:lnTo>
                <a:lnTo>
                  <a:pt x="455269" y="83719"/>
                </a:lnTo>
                <a:lnTo>
                  <a:pt x="413614" y="92594"/>
                </a:lnTo>
                <a:lnTo>
                  <a:pt x="372097" y="100519"/>
                </a:lnTo>
                <a:lnTo>
                  <a:pt x="330738" y="107488"/>
                </a:lnTo>
                <a:lnTo>
                  <a:pt x="289557" y="113498"/>
                </a:lnTo>
                <a:lnTo>
                  <a:pt x="248574" y="118543"/>
                </a:lnTo>
                <a:lnTo>
                  <a:pt x="192781" y="123823"/>
                </a:lnTo>
                <a:lnTo>
                  <a:pt x="140176" y="127079"/>
                </a:lnTo>
                <a:lnTo>
                  <a:pt x="91072" y="128578"/>
                </a:lnTo>
                <a:lnTo>
                  <a:pt x="67931" y="128753"/>
                </a:lnTo>
                <a:lnTo>
                  <a:pt x="686021" y="128753"/>
                </a:lnTo>
                <a:lnTo>
                  <a:pt x="718675" y="117833"/>
                </a:lnTo>
                <a:lnTo>
                  <a:pt x="754644" y="105150"/>
                </a:lnTo>
                <a:lnTo>
                  <a:pt x="766635" y="100775"/>
                </a:lnTo>
                <a:lnTo>
                  <a:pt x="736759" y="0"/>
                </a:lnTo>
                <a:close/>
              </a:path>
            </a:pathLst>
          </a:custGeom>
          <a:solidFill>
            <a:srgbClr val="A2C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647592" y="4811703"/>
            <a:ext cx="1045844" cy="205740"/>
          </a:xfrm>
          <a:custGeom>
            <a:avLst/>
            <a:gdLst/>
            <a:ahLst/>
            <a:cxnLst/>
            <a:rect l="l" t="t" r="r" b="b"/>
            <a:pathLst>
              <a:path w="1045845" h="205739">
                <a:moveTo>
                  <a:pt x="45059" y="90934"/>
                </a:moveTo>
                <a:lnTo>
                  <a:pt x="1727" y="189067"/>
                </a:lnTo>
                <a:lnTo>
                  <a:pt x="1104" y="190260"/>
                </a:lnTo>
                <a:lnTo>
                  <a:pt x="533" y="191441"/>
                </a:lnTo>
                <a:lnTo>
                  <a:pt x="64054" y="197612"/>
                </a:lnTo>
                <a:lnTo>
                  <a:pt x="123147" y="201048"/>
                </a:lnTo>
                <a:lnTo>
                  <a:pt x="190587" y="203721"/>
                </a:lnTo>
                <a:lnTo>
                  <a:pt x="239684" y="204849"/>
                </a:lnTo>
                <a:lnTo>
                  <a:pt x="291740" y="205293"/>
                </a:lnTo>
                <a:lnTo>
                  <a:pt x="346455" y="204916"/>
                </a:lnTo>
                <a:lnTo>
                  <a:pt x="403529" y="203579"/>
                </a:lnTo>
                <a:lnTo>
                  <a:pt x="462660" y="201144"/>
                </a:lnTo>
                <a:lnTo>
                  <a:pt x="514186" y="198100"/>
                </a:lnTo>
                <a:lnTo>
                  <a:pt x="564833" y="194234"/>
                </a:lnTo>
                <a:lnTo>
                  <a:pt x="614581" y="189547"/>
                </a:lnTo>
                <a:lnTo>
                  <a:pt x="663409" y="184043"/>
                </a:lnTo>
                <a:lnTo>
                  <a:pt x="711295" y="177722"/>
                </a:lnTo>
                <a:lnTo>
                  <a:pt x="758218" y="170586"/>
                </a:lnTo>
                <a:lnTo>
                  <a:pt x="804156" y="162637"/>
                </a:lnTo>
                <a:lnTo>
                  <a:pt x="849088" y="153877"/>
                </a:lnTo>
                <a:lnTo>
                  <a:pt x="892994" y="144308"/>
                </a:lnTo>
                <a:lnTo>
                  <a:pt x="935851" y="133931"/>
                </a:lnTo>
                <a:lnTo>
                  <a:pt x="985618" y="120456"/>
                </a:lnTo>
                <a:lnTo>
                  <a:pt x="1033788" y="105841"/>
                </a:lnTo>
                <a:lnTo>
                  <a:pt x="1045578" y="102008"/>
                </a:lnTo>
                <a:lnTo>
                  <a:pt x="1045152" y="100317"/>
                </a:lnTo>
                <a:lnTo>
                  <a:pt x="289718" y="100317"/>
                </a:lnTo>
                <a:lnTo>
                  <a:pt x="223797" y="99517"/>
                </a:lnTo>
                <a:lnTo>
                  <a:pt x="162975" y="97653"/>
                </a:lnTo>
                <a:lnTo>
                  <a:pt x="107995" y="95040"/>
                </a:lnTo>
                <a:lnTo>
                  <a:pt x="45059" y="90934"/>
                </a:lnTo>
                <a:close/>
              </a:path>
              <a:path w="1045845" h="205739">
                <a:moveTo>
                  <a:pt x="1019866" y="0"/>
                </a:moveTo>
                <a:lnTo>
                  <a:pt x="960009" y="18676"/>
                </a:lnTo>
                <a:lnTo>
                  <a:pt x="910069" y="32260"/>
                </a:lnTo>
                <a:lnTo>
                  <a:pt x="869548" y="42082"/>
                </a:lnTo>
                <a:lnTo>
                  <a:pt x="827943" y="51154"/>
                </a:lnTo>
                <a:lnTo>
                  <a:pt x="785280" y="59472"/>
                </a:lnTo>
                <a:lnTo>
                  <a:pt x="741585" y="67033"/>
                </a:lnTo>
                <a:lnTo>
                  <a:pt x="696883" y="73833"/>
                </a:lnTo>
                <a:lnTo>
                  <a:pt x="628000" y="82597"/>
                </a:lnTo>
                <a:lnTo>
                  <a:pt x="580896" y="87477"/>
                </a:lnTo>
                <a:lnTo>
                  <a:pt x="532874" y="91583"/>
                </a:lnTo>
                <a:lnTo>
                  <a:pt x="483962" y="94910"/>
                </a:lnTo>
                <a:lnTo>
                  <a:pt x="433878" y="97468"/>
                </a:lnTo>
                <a:lnTo>
                  <a:pt x="384256" y="99186"/>
                </a:lnTo>
                <a:lnTo>
                  <a:pt x="336129" y="100104"/>
                </a:lnTo>
                <a:lnTo>
                  <a:pt x="289718" y="100317"/>
                </a:lnTo>
                <a:lnTo>
                  <a:pt x="1045152" y="100317"/>
                </a:lnTo>
                <a:lnTo>
                  <a:pt x="1019866" y="0"/>
                </a:lnTo>
                <a:close/>
              </a:path>
            </a:pathLst>
          </a:custGeom>
          <a:solidFill>
            <a:srgbClr val="A2C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34506" y="3253516"/>
            <a:ext cx="449580" cy="449580"/>
          </a:xfrm>
          <a:custGeom>
            <a:avLst/>
            <a:gdLst/>
            <a:ahLst/>
            <a:cxnLst/>
            <a:rect l="l" t="t" r="r" b="b"/>
            <a:pathLst>
              <a:path w="449579" h="449579">
                <a:moveTo>
                  <a:pt x="328496" y="296797"/>
                </a:moveTo>
                <a:lnTo>
                  <a:pt x="185659" y="296797"/>
                </a:lnTo>
                <a:lnTo>
                  <a:pt x="179562" y="324865"/>
                </a:lnTo>
                <a:lnTo>
                  <a:pt x="175746" y="350151"/>
                </a:lnTo>
                <a:lnTo>
                  <a:pt x="174105" y="371211"/>
                </a:lnTo>
                <a:lnTo>
                  <a:pt x="174087" y="392285"/>
                </a:lnTo>
                <a:lnTo>
                  <a:pt x="175806" y="409087"/>
                </a:lnTo>
                <a:lnTo>
                  <a:pt x="194568" y="447324"/>
                </a:lnTo>
                <a:lnTo>
                  <a:pt x="201137" y="449526"/>
                </a:lnTo>
                <a:lnTo>
                  <a:pt x="208021" y="448738"/>
                </a:lnTo>
                <a:lnTo>
                  <a:pt x="234322" y="415239"/>
                </a:lnTo>
                <a:lnTo>
                  <a:pt x="246633" y="357602"/>
                </a:lnTo>
                <a:lnTo>
                  <a:pt x="248029" y="303350"/>
                </a:lnTo>
                <a:lnTo>
                  <a:pt x="334294" y="303350"/>
                </a:lnTo>
                <a:lnTo>
                  <a:pt x="328496" y="296797"/>
                </a:lnTo>
                <a:close/>
              </a:path>
              <a:path w="449579" h="449579">
                <a:moveTo>
                  <a:pt x="334294" y="303350"/>
                </a:moveTo>
                <a:lnTo>
                  <a:pt x="248029" y="303350"/>
                </a:lnTo>
                <a:lnTo>
                  <a:pt x="263567" y="327519"/>
                </a:lnTo>
                <a:lnTo>
                  <a:pt x="293414" y="365247"/>
                </a:lnTo>
                <a:lnTo>
                  <a:pt x="332546" y="397390"/>
                </a:lnTo>
                <a:lnTo>
                  <a:pt x="352881" y="404135"/>
                </a:lnTo>
                <a:lnTo>
                  <a:pt x="360808" y="403518"/>
                </a:lnTo>
                <a:lnTo>
                  <a:pt x="367015" y="400426"/>
                </a:lnTo>
                <a:lnTo>
                  <a:pt x="371330" y="394997"/>
                </a:lnTo>
                <a:lnTo>
                  <a:pt x="373582" y="387371"/>
                </a:lnTo>
                <a:lnTo>
                  <a:pt x="373599" y="377685"/>
                </a:lnTo>
                <a:lnTo>
                  <a:pt x="371211" y="366078"/>
                </a:lnTo>
                <a:lnTo>
                  <a:pt x="366247" y="352688"/>
                </a:lnTo>
                <a:lnTo>
                  <a:pt x="358536" y="337655"/>
                </a:lnTo>
                <a:lnTo>
                  <a:pt x="347906" y="321116"/>
                </a:lnTo>
                <a:lnTo>
                  <a:pt x="334294" y="303350"/>
                </a:lnTo>
                <a:close/>
              </a:path>
              <a:path w="449579" h="449579">
                <a:moveTo>
                  <a:pt x="449485" y="248029"/>
                </a:moveTo>
                <a:lnTo>
                  <a:pt x="146175" y="248029"/>
                </a:lnTo>
                <a:lnTo>
                  <a:pt x="122005" y="263567"/>
                </a:lnTo>
                <a:lnTo>
                  <a:pt x="84277" y="293414"/>
                </a:lnTo>
                <a:lnTo>
                  <a:pt x="52132" y="332546"/>
                </a:lnTo>
                <a:lnTo>
                  <a:pt x="45386" y="352881"/>
                </a:lnTo>
                <a:lnTo>
                  <a:pt x="46002" y="360808"/>
                </a:lnTo>
                <a:lnTo>
                  <a:pt x="49093" y="367015"/>
                </a:lnTo>
                <a:lnTo>
                  <a:pt x="54521" y="371330"/>
                </a:lnTo>
                <a:lnTo>
                  <a:pt x="62146" y="373582"/>
                </a:lnTo>
                <a:lnTo>
                  <a:pt x="71831" y="373599"/>
                </a:lnTo>
                <a:lnTo>
                  <a:pt x="83437" y="371211"/>
                </a:lnTo>
                <a:lnTo>
                  <a:pt x="128397" y="347906"/>
                </a:lnTo>
                <a:lnTo>
                  <a:pt x="165435" y="317208"/>
                </a:lnTo>
                <a:lnTo>
                  <a:pt x="185659" y="296797"/>
                </a:lnTo>
                <a:lnTo>
                  <a:pt x="328496" y="296797"/>
                </a:lnTo>
                <a:lnTo>
                  <a:pt x="317208" y="284077"/>
                </a:lnTo>
                <a:lnTo>
                  <a:pt x="296797" y="263853"/>
                </a:lnTo>
                <a:lnTo>
                  <a:pt x="437762" y="263853"/>
                </a:lnTo>
                <a:lnTo>
                  <a:pt x="442156" y="260991"/>
                </a:lnTo>
                <a:lnTo>
                  <a:pt x="447324" y="254955"/>
                </a:lnTo>
                <a:lnTo>
                  <a:pt x="449526" y="248386"/>
                </a:lnTo>
                <a:lnTo>
                  <a:pt x="449485" y="248029"/>
                </a:lnTo>
                <a:close/>
              </a:path>
              <a:path w="449579" h="449579">
                <a:moveTo>
                  <a:pt x="437762" y="263853"/>
                </a:moveTo>
                <a:lnTo>
                  <a:pt x="296797" y="263853"/>
                </a:lnTo>
                <a:lnTo>
                  <a:pt x="324865" y="269952"/>
                </a:lnTo>
                <a:lnTo>
                  <a:pt x="350151" y="273769"/>
                </a:lnTo>
                <a:lnTo>
                  <a:pt x="372632" y="275523"/>
                </a:lnTo>
                <a:lnTo>
                  <a:pt x="392285" y="275432"/>
                </a:lnTo>
                <a:lnTo>
                  <a:pt x="409087" y="273714"/>
                </a:lnTo>
                <a:lnTo>
                  <a:pt x="423014" y="270589"/>
                </a:lnTo>
                <a:lnTo>
                  <a:pt x="434045" y="266275"/>
                </a:lnTo>
                <a:lnTo>
                  <a:pt x="437762" y="263853"/>
                </a:lnTo>
                <a:close/>
              </a:path>
              <a:path w="449579" h="449579">
                <a:moveTo>
                  <a:pt x="76893" y="173995"/>
                </a:moveTo>
                <a:lnTo>
                  <a:pt x="26511" y="178934"/>
                </a:lnTo>
                <a:lnTo>
                  <a:pt x="0" y="201142"/>
                </a:lnTo>
                <a:lnTo>
                  <a:pt x="787" y="208026"/>
                </a:lnTo>
                <a:lnTo>
                  <a:pt x="34287" y="234328"/>
                </a:lnTo>
                <a:lnTo>
                  <a:pt x="91923" y="246636"/>
                </a:lnTo>
                <a:lnTo>
                  <a:pt x="117451" y="248160"/>
                </a:lnTo>
                <a:lnTo>
                  <a:pt x="449485" y="248029"/>
                </a:lnTo>
                <a:lnTo>
                  <a:pt x="415239" y="215202"/>
                </a:lnTo>
                <a:lnTo>
                  <a:pt x="357602" y="202892"/>
                </a:lnTo>
                <a:lnTo>
                  <a:pt x="303350" y="201496"/>
                </a:lnTo>
                <a:lnTo>
                  <a:pt x="327519" y="185958"/>
                </a:lnTo>
                <a:lnTo>
                  <a:pt x="327925" y="185659"/>
                </a:lnTo>
                <a:lnTo>
                  <a:pt x="152728" y="185659"/>
                </a:lnTo>
                <a:lnTo>
                  <a:pt x="124660" y="179562"/>
                </a:lnTo>
                <a:lnTo>
                  <a:pt x="99374" y="175747"/>
                </a:lnTo>
                <a:lnTo>
                  <a:pt x="76893" y="173995"/>
                </a:lnTo>
                <a:close/>
              </a:path>
              <a:path w="449579" h="449579">
                <a:moveTo>
                  <a:pt x="332074" y="201367"/>
                </a:moveTo>
                <a:lnTo>
                  <a:pt x="303350" y="201496"/>
                </a:lnTo>
                <a:lnTo>
                  <a:pt x="334232" y="201496"/>
                </a:lnTo>
                <a:lnTo>
                  <a:pt x="332074" y="201367"/>
                </a:lnTo>
                <a:close/>
              </a:path>
              <a:path w="449579" h="449579">
                <a:moveTo>
                  <a:pt x="96644" y="45389"/>
                </a:moveTo>
                <a:lnTo>
                  <a:pt x="75926" y="71837"/>
                </a:lnTo>
                <a:lnTo>
                  <a:pt x="78314" y="83443"/>
                </a:lnTo>
                <a:lnTo>
                  <a:pt x="101619" y="128401"/>
                </a:lnTo>
                <a:lnTo>
                  <a:pt x="132317" y="165437"/>
                </a:lnTo>
                <a:lnTo>
                  <a:pt x="152728" y="185659"/>
                </a:lnTo>
                <a:lnTo>
                  <a:pt x="327925" y="185659"/>
                </a:lnTo>
                <a:lnTo>
                  <a:pt x="348106" y="170773"/>
                </a:lnTo>
                <a:lnTo>
                  <a:pt x="365247" y="156111"/>
                </a:lnTo>
                <a:lnTo>
                  <a:pt x="368599" y="152728"/>
                </a:lnTo>
                <a:lnTo>
                  <a:pt x="263853" y="152728"/>
                </a:lnTo>
                <a:lnTo>
                  <a:pt x="265277" y="146175"/>
                </a:lnTo>
                <a:lnTo>
                  <a:pt x="201496" y="146175"/>
                </a:lnTo>
                <a:lnTo>
                  <a:pt x="185958" y="122006"/>
                </a:lnTo>
                <a:lnTo>
                  <a:pt x="170773" y="101419"/>
                </a:lnTo>
                <a:lnTo>
                  <a:pt x="142144" y="70442"/>
                </a:lnTo>
                <a:lnTo>
                  <a:pt x="106122" y="47386"/>
                </a:lnTo>
                <a:lnTo>
                  <a:pt x="96644" y="45389"/>
                </a:lnTo>
                <a:close/>
              </a:path>
              <a:path w="449579" h="449579">
                <a:moveTo>
                  <a:pt x="377685" y="75926"/>
                </a:moveTo>
                <a:lnTo>
                  <a:pt x="337655" y="90989"/>
                </a:lnTo>
                <a:lnTo>
                  <a:pt x="303211" y="115338"/>
                </a:lnTo>
                <a:lnTo>
                  <a:pt x="263853" y="152728"/>
                </a:lnTo>
                <a:lnTo>
                  <a:pt x="368599" y="152728"/>
                </a:lnTo>
                <a:lnTo>
                  <a:pt x="397390" y="116979"/>
                </a:lnTo>
                <a:lnTo>
                  <a:pt x="404135" y="96644"/>
                </a:lnTo>
                <a:lnTo>
                  <a:pt x="403518" y="88717"/>
                </a:lnTo>
                <a:lnTo>
                  <a:pt x="400426" y="82510"/>
                </a:lnTo>
                <a:lnTo>
                  <a:pt x="394997" y="78195"/>
                </a:lnTo>
                <a:lnTo>
                  <a:pt x="387371" y="75944"/>
                </a:lnTo>
                <a:lnTo>
                  <a:pt x="377685" y="75926"/>
                </a:lnTo>
                <a:close/>
              </a:path>
              <a:path w="449579" h="449579">
                <a:moveTo>
                  <a:pt x="248381" y="0"/>
                </a:moveTo>
                <a:lnTo>
                  <a:pt x="215197" y="34287"/>
                </a:lnTo>
                <a:lnTo>
                  <a:pt x="202889" y="91923"/>
                </a:lnTo>
                <a:lnTo>
                  <a:pt x="201386" y="122006"/>
                </a:lnTo>
                <a:lnTo>
                  <a:pt x="201496" y="146175"/>
                </a:lnTo>
                <a:lnTo>
                  <a:pt x="265277" y="146175"/>
                </a:lnTo>
                <a:lnTo>
                  <a:pt x="269952" y="124660"/>
                </a:lnTo>
                <a:lnTo>
                  <a:pt x="273769" y="99374"/>
                </a:lnTo>
                <a:lnTo>
                  <a:pt x="275412" y="78314"/>
                </a:lnTo>
                <a:lnTo>
                  <a:pt x="275430" y="57240"/>
                </a:lnTo>
                <a:lnTo>
                  <a:pt x="273712" y="40438"/>
                </a:lnTo>
                <a:lnTo>
                  <a:pt x="254951" y="2201"/>
                </a:lnTo>
                <a:lnTo>
                  <a:pt x="248381" y="0"/>
                </a:lnTo>
                <a:close/>
              </a:path>
            </a:pathLst>
          </a:custGeom>
          <a:solidFill>
            <a:srgbClr val="A2C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843527" y="5168690"/>
            <a:ext cx="92710" cy="50165"/>
          </a:xfrm>
          <a:custGeom>
            <a:avLst/>
            <a:gdLst/>
            <a:ahLst/>
            <a:cxnLst/>
            <a:rect l="l" t="t" r="r" b="b"/>
            <a:pathLst>
              <a:path w="92709" h="50164">
                <a:moveTo>
                  <a:pt x="92227" y="0"/>
                </a:moveTo>
                <a:lnTo>
                  <a:pt x="4114" y="10414"/>
                </a:lnTo>
                <a:lnTo>
                  <a:pt x="0" y="49631"/>
                </a:lnTo>
                <a:lnTo>
                  <a:pt x="88137" y="38925"/>
                </a:lnTo>
                <a:lnTo>
                  <a:pt x="92227" y="0"/>
                </a:lnTo>
                <a:close/>
              </a:path>
            </a:pathLst>
          </a:custGeom>
          <a:solidFill>
            <a:srgbClr val="624D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373365" y="5243557"/>
            <a:ext cx="76835" cy="68580"/>
          </a:xfrm>
          <a:custGeom>
            <a:avLst/>
            <a:gdLst/>
            <a:ahLst/>
            <a:cxnLst/>
            <a:rect l="l" t="t" r="r" b="b"/>
            <a:pathLst>
              <a:path w="76834" h="68579">
                <a:moveTo>
                  <a:pt x="20002" y="0"/>
                </a:moveTo>
                <a:lnTo>
                  <a:pt x="0" y="40246"/>
                </a:lnTo>
                <a:lnTo>
                  <a:pt x="72097" y="68160"/>
                </a:lnTo>
                <a:lnTo>
                  <a:pt x="76466" y="26682"/>
                </a:lnTo>
                <a:lnTo>
                  <a:pt x="20002" y="0"/>
                </a:lnTo>
                <a:close/>
              </a:path>
            </a:pathLst>
          </a:custGeom>
          <a:solidFill>
            <a:srgbClr val="624D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102553" y="5067846"/>
            <a:ext cx="67310" cy="44450"/>
          </a:xfrm>
          <a:custGeom>
            <a:avLst/>
            <a:gdLst/>
            <a:ahLst/>
            <a:cxnLst/>
            <a:rect l="l" t="t" r="r" b="b"/>
            <a:pathLst>
              <a:path w="67309" h="44450">
                <a:moveTo>
                  <a:pt x="4648" y="0"/>
                </a:moveTo>
                <a:lnTo>
                  <a:pt x="0" y="44335"/>
                </a:lnTo>
                <a:lnTo>
                  <a:pt x="64147" y="36118"/>
                </a:lnTo>
                <a:lnTo>
                  <a:pt x="67259" y="6578"/>
                </a:lnTo>
                <a:lnTo>
                  <a:pt x="4648" y="0"/>
                </a:lnTo>
                <a:close/>
              </a:path>
            </a:pathLst>
          </a:custGeom>
          <a:solidFill>
            <a:srgbClr val="A2C43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160">
              <a:lnSpc>
                <a:spcPts val="5700"/>
              </a:lnSpc>
            </a:pPr>
            <a:r>
              <a:rPr dirty="0" spc="195">
                <a:latin typeface="Trebuchet MS"/>
                <a:cs typeface="Trebuchet MS"/>
              </a:rPr>
              <a:t>C</a:t>
            </a:r>
            <a:r>
              <a:rPr dirty="0" spc="-229">
                <a:latin typeface="Trebuchet MS"/>
                <a:cs typeface="Trebuchet MS"/>
              </a:rPr>
              <a:t>ommon</a:t>
            </a:r>
            <a:r>
              <a:rPr dirty="0" spc="-305">
                <a:latin typeface="Trebuchet MS"/>
                <a:cs typeface="Trebuchet MS"/>
              </a:rPr>
              <a:t> </a:t>
            </a:r>
            <a:r>
              <a:rPr dirty="0" spc="-5">
                <a:latin typeface="Trebuchet MS"/>
                <a:cs typeface="Trebuchet MS"/>
              </a:rPr>
              <a:t>B</a:t>
            </a:r>
            <a:r>
              <a:rPr dirty="0" spc="-225">
                <a:latin typeface="Trebuchet MS"/>
                <a:cs typeface="Trebuchet MS"/>
              </a:rPr>
              <a:t>udgeting</a:t>
            </a:r>
          </a:p>
          <a:p>
            <a:pPr marL="23495">
              <a:lnSpc>
                <a:spcPts val="6900"/>
              </a:lnSpc>
            </a:pPr>
            <a:r>
              <a:rPr dirty="0" sz="6000" spc="-75" b="1" i="0">
                <a:solidFill>
                  <a:srgbClr val="FFFFFF"/>
                </a:solidFill>
                <a:latin typeface="Arial"/>
                <a:cs typeface="Arial"/>
              </a:rPr>
              <a:t>MIS</a:t>
            </a:r>
            <a:r>
              <a:rPr dirty="0" sz="6000" spc="-370" b="1" i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6000" spc="-160" b="1" i="0">
                <a:solidFill>
                  <a:srgbClr val="FFFFFF"/>
                </a:solidFill>
                <a:latin typeface="Arial"/>
                <a:cs typeface="Arial"/>
              </a:rPr>
              <a:t>ONCEPTIONS</a:t>
            </a:r>
            <a:endParaRPr sz="6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6235" y="2516828"/>
            <a:ext cx="8564245" cy="1003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19480" marR="5080" indent="-906780">
              <a:lnSpc>
                <a:spcPct val="100000"/>
              </a:lnSpc>
            </a:pP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“</a:t>
            </a:r>
            <a:r>
              <a:rPr dirty="0" sz="3500" spc="225">
                <a:solidFill>
                  <a:srgbClr val="231F20"/>
                </a:solidFill>
                <a:latin typeface="Arial Unicode MS"/>
                <a:cs typeface="Arial Unicode MS"/>
              </a:rPr>
              <a:t>H</a:t>
            </a:r>
            <a:r>
              <a:rPr dirty="0" sz="3500" spc="-335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35">
                <a:solidFill>
                  <a:srgbClr val="231F20"/>
                </a:solidFill>
                <a:latin typeface="Arial Unicode MS"/>
                <a:cs typeface="Arial Unicode MS"/>
              </a:rPr>
              <a:t>v</a:t>
            </a:r>
            <a:r>
              <a:rPr dirty="0" sz="3500" spc="-15">
                <a:solidFill>
                  <a:srgbClr val="231F20"/>
                </a:solidFill>
                <a:latin typeface="Arial Unicode MS"/>
                <a:cs typeface="Arial Unicode MS"/>
              </a:rPr>
              <a:t>in</a:t>
            </a:r>
            <a:r>
              <a:rPr dirty="0" sz="3500" spc="-40">
                <a:solidFill>
                  <a:srgbClr val="231F20"/>
                </a:solidFill>
                <a:latin typeface="Arial Unicode MS"/>
                <a:cs typeface="Arial Unicode MS"/>
              </a:rPr>
              <a:t>g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15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5">
                <a:solidFill>
                  <a:srgbClr val="231F20"/>
                </a:solidFill>
                <a:latin typeface="Arial Unicode MS"/>
                <a:cs typeface="Arial Unicode MS"/>
              </a:rPr>
              <a:t>budge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60">
                <a:solidFill>
                  <a:srgbClr val="231F20"/>
                </a:solidFill>
                <a:latin typeface="Arial Unicode MS"/>
                <a:cs typeface="Arial Unicode MS"/>
              </a:rPr>
              <a:t>mean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16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295">
                <a:solidFill>
                  <a:srgbClr val="231F20"/>
                </a:solidFill>
                <a:latin typeface="Arial Unicode MS"/>
                <a:cs typeface="Arial Unicode MS"/>
              </a:rPr>
              <a:t>f</a:t>
            </a:r>
            <a:r>
              <a:rPr dirty="0" sz="3500" spc="-30">
                <a:solidFill>
                  <a:srgbClr val="231F20"/>
                </a:solidFill>
                <a:latin typeface="Arial Unicode MS"/>
                <a:cs typeface="Arial Unicode MS"/>
              </a:rPr>
              <a:t>eelin</a:t>
            </a:r>
            <a:r>
              <a:rPr dirty="0" sz="3500" spc="-60">
                <a:solidFill>
                  <a:srgbClr val="231F20"/>
                </a:solidFill>
                <a:latin typeface="Arial Unicode MS"/>
                <a:cs typeface="Arial Unicode MS"/>
              </a:rPr>
              <a:t>g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50">
                <a:solidFill>
                  <a:srgbClr val="231F20"/>
                </a:solidFill>
                <a:latin typeface="Arial Unicode MS"/>
                <a:cs typeface="Arial Unicode MS"/>
              </a:rPr>
              <a:t>guilt</a:t>
            </a:r>
            <a:r>
              <a:rPr dirty="0" sz="3500" spc="5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18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5">
                <a:solidFill>
                  <a:srgbClr val="231F20"/>
                </a:solidFill>
                <a:latin typeface="Arial Unicode MS"/>
                <a:cs typeface="Arial Unicode MS"/>
              </a:rPr>
              <a:t>about</a:t>
            </a:r>
            <a:r>
              <a:rPr dirty="0" sz="3500" spc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75">
                <a:solidFill>
                  <a:srgbClr val="231F20"/>
                </a:solidFill>
                <a:latin typeface="Arial Unicode MS"/>
                <a:cs typeface="Arial Unicode MS"/>
              </a:rPr>
              <a:t>spendin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g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5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25">
                <a:solidFill>
                  <a:srgbClr val="231F20"/>
                </a:solidFill>
                <a:latin typeface="Arial Unicode MS"/>
                <a:cs typeface="Arial Unicode MS"/>
              </a:rPr>
              <a:t>ou</a:t>
            </a:r>
            <a:r>
              <a:rPr dirty="0" sz="3500" spc="1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17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5">
                <a:solidFill>
                  <a:srgbClr val="231F20"/>
                </a:solidFill>
                <a:latin typeface="Arial Unicode MS"/>
                <a:cs typeface="Arial Unicode MS"/>
              </a:rPr>
              <a:t>mon</a:t>
            </a:r>
            <a:r>
              <a:rPr dirty="0" sz="3500" spc="-50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18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40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16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50">
                <a:solidFill>
                  <a:srgbClr val="231F20"/>
                </a:solidFill>
                <a:latin typeface="Arial Unicode MS"/>
                <a:cs typeface="Arial Unicode MS"/>
              </a:rPr>
              <a:t>fu</a:t>
            </a:r>
            <a:r>
              <a:rPr dirty="0" sz="3500" spc="55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0">
                <a:solidFill>
                  <a:srgbClr val="231F20"/>
                </a:solidFill>
                <a:latin typeface="Arial Unicode MS"/>
                <a:cs typeface="Arial Unicode MS"/>
              </a:rPr>
              <a:t>stu</a:t>
            </a:r>
            <a:r>
              <a:rPr dirty="0" sz="3500" spc="120">
                <a:solidFill>
                  <a:srgbClr val="231F20"/>
                </a:solidFill>
                <a:latin typeface="Arial Unicode MS"/>
                <a:cs typeface="Arial Unicode MS"/>
              </a:rPr>
              <a:t>ff</a:t>
            </a:r>
            <a:r>
              <a:rPr dirty="0" sz="3500" spc="-495">
                <a:solidFill>
                  <a:srgbClr val="231F20"/>
                </a:solidFill>
                <a:latin typeface="Arial Unicode MS"/>
                <a:cs typeface="Arial Unicode MS"/>
              </a:rPr>
              <a:t>.</a:t>
            </a:r>
            <a:r>
              <a:rPr dirty="0" sz="3500" spc="265">
                <a:solidFill>
                  <a:srgbClr val="231F20"/>
                </a:solidFill>
                <a:latin typeface="Arial Unicode MS"/>
                <a:cs typeface="Arial Unicode MS"/>
              </a:rPr>
              <a:t>”</a:t>
            </a:r>
            <a:endParaRPr sz="35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71500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6235" y="2516828"/>
            <a:ext cx="8564245" cy="1003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19480" marR="5080" indent="-906780">
              <a:lnSpc>
                <a:spcPct val="100000"/>
              </a:lnSpc>
            </a:pP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“</a:t>
            </a:r>
            <a:r>
              <a:rPr dirty="0" sz="3500" spc="225">
                <a:solidFill>
                  <a:srgbClr val="231F20"/>
                </a:solidFill>
                <a:latin typeface="Arial Unicode MS"/>
                <a:cs typeface="Arial Unicode MS"/>
              </a:rPr>
              <a:t>H</a:t>
            </a:r>
            <a:r>
              <a:rPr dirty="0" sz="3500" spc="-335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35">
                <a:solidFill>
                  <a:srgbClr val="231F20"/>
                </a:solidFill>
                <a:latin typeface="Arial Unicode MS"/>
                <a:cs typeface="Arial Unicode MS"/>
              </a:rPr>
              <a:t>v</a:t>
            </a:r>
            <a:r>
              <a:rPr dirty="0" sz="3500" spc="-15">
                <a:solidFill>
                  <a:srgbClr val="231F20"/>
                </a:solidFill>
                <a:latin typeface="Arial Unicode MS"/>
                <a:cs typeface="Arial Unicode MS"/>
              </a:rPr>
              <a:t>in</a:t>
            </a:r>
            <a:r>
              <a:rPr dirty="0" sz="3500" spc="-40">
                <a:solidFill>
                  <a:srgbClr val="231F20"/>
                </a:solidFill>
                <a:latin typeface="Arial Unicode MS"/>
                <a:cs typeface="Arial Unicode MS"/>
              </a:rPr>
              <a:t>g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15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5">
                <a:solidFill>
                  <a:srgbClr val="231F20"/>
                </a:solidFill>
                <a:latin typeface="Arial Unicode MS"/>
                <a:cs typeface="Arial Unicode MS"/>
              </a:rPr>
              <a:t>budge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60">
                <a:solidFill>
                  <a:srgbClr val="231F20"/>
                </a:solidFill>
                <a:latin typeface="Arial Unicode MS"/>
                <a:cs typeface="Arial Unicode MS"/>
              </a:rPr>
              <a:t>mean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16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295">
                <a:solidFill>
                  <a:srgbClr val="231F20"/>
                </a:solidFill>
                <a:latin typeface="Arial Unicode MS"/>
                <a:cs typeface="Arial Unicode MS"/>
              </a:rPr>
              <a:t>f</a:t>
            </a:r>
            <a:r>
              <a:rPr dirty="0" sz="3500" spc="-30">
                <a:solidFill>
                  <a:srgbClr val="231F20"/>
                </a:solidFill>
                <a:latin typeface="Arial Unicode MS"/>
                <a:cs typeface="Arial Unicode MS"/>
              </a:rPr>
              <a:t>eelin</a:t>
            </a:r>
            <a:r>
              <a:rPr dirty="0" sz="3500" spc="-60">
                <a:solidFill>
                  <a:srgbClr val="231F20"/>
                </a:solidFill>
                <a:latin typeface="Arial Unicode MS"/>
                <a:cs typeface="Arial Unicode MS"/>
              </a:rPr>
              <a:t>g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50">
                <a:solidFill>
                  <a:srgbClr val="231F20"/>
                </a:solidFill>
                <a:latin typeface="Arial Unicode MS"/>
                <a:cs typeface="Arial Unicode MS"/>
              </a:rPr>
              <a:t>guilt</a:t>
            </a:r>
            <a:r>
              <a:rPr dirty="0" sz="3500" spc="5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18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5">
                <a:solidFill>
                  <a:srgbClr val="231F20"/>
                </a:solidFill>
                <a:latin typeface="Arial Unicode MS"/>
                <a:cs typeface="Arial Unicode MS"/>
              </a:rPr>
              <a:t>about</a:t>
            </a:r>
            <a:r>
              <a:rPr dirty="0" sz="3500" spc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75">
                <a:solidFill>
                  <a:srgbClr val="231F20"/>
                </a:solidFill>
                <a:latin typeface="Arial Unicode MS"/>
                <a:cs typeface="Arial Unicode MS"/>
              </a:rPr>
              <a:t>spendin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g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5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25">
                <a:solidFill>
                  <a:srgbClr val="231F20"/>
                </a:solidFill>
                <a:latin typeface="Arial Unicode MS"/>
                <a:cs typeface="Arial Unicode MS"/>
              </a:rPr>
              <a:t>ou</a:t>
            </a:r>
            <a:r>
              <a:rPr dirty="0" sz="3500" spc="1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17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5">
                <a:solidFill>
                  <a:srgbClr val="231F20"/>
                </a:solidFill>
                <a:latin typeface="Arial Unicode MS"/>
                <a:cs typeface="Arial Unicode MS"/>
              </a:rPr>
              <a:t>mon</a:t>
            </a:r>
            <a:r>
              <a:rPr dirty="0" sz="3500" spc="-50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18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40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16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50">
                <a:solidFill>
                  <a:srgbClr val="231F20"/>
                </a:solidFill>
                <a:latin typeface="Arial Unicode MS"/>
                <a:cs typeface="Arial Unicode MS"/>
              </a:rPr>
              <a:t>fu</a:t>
            </a:r>
            <a:r>
              <a:rPr dirty="0" sz="3500" spc="55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0">
                <a:solidFill>
                  <a:srgbClr val="231F20"/>
                </a:solidFill>
                <a:latin typeface="Arial Unicode MS"/>
                <a:cs typeface="Arial Unicode MS"/>
              </a:rPr>
              <a:t>stu</a:t>
            </a:r>
            <a:r>
              <a:rPr dirty="0" sz="3500" spc="120">
                <a:solidFill>
                  <a:srgbClr val="231F20"/>
                </a:solidFill>
                <a:latin typeface="Arial Unicode MS"/>
                <a:cs typeface="Arial Unicode MS"/>
              </a:rPr>
              <a:t>ff</a:t>
            </a:r>
            <a:r>
              <a:rPr dirty="0" sz="3500" spc="-495">
                <a:solidFill>
                  <a:srgbClr val="231F20"/>
                </a:solidFill>
                <a:latin typeface="Arial Unicode MS"/>
                <a:cs typeface="Arial Unicode MS"/>
              </a:rPr>
              <a:t>.</a:t>
            </a:r>
            <a:r>
              <a:rPr dirty="0" sz="3500" spc="265">
                <a:solidFill>
                  <a:srgbClr val="231F20"/>
                </a:solidFill>
                <a:latin typeface="Arial Unicode MS"/>
                <a:cs typeface="Arial Unicode MS"/>
              </a:rPr>
              <a:t>”</a:t>
            </a:r>
            <a:endParaRPr sz="35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79792" y="2784348"/>
            <a:ext cx="1170940" cy="0"/>
          </a:xfrm>
          <a:custGeom>
            <a:avLst/>
            <a:gdLst/>
            <a:ahLst/>
            <a:cxnLst/>
            <a:rect l="l" t="t" r="r" b="b"/>
            <a:pathLst>
              <a:path w="1170940" h="0">
                <a:moveTo>
                  <a:pt x="0" y="0"/>
                </a:moveTo>
                <a:lnTo>
                  <a:pt x="1170432" y="0"/>
                </a:lnTo>
              </a:path>
            </a:pathLst>
          </a:custGeom>
          <a:ln w="50800">
            <a:solidFill>
              <a:srgbClr val="634E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59000" y="3321813"/>
            <a:ext cx="1782445" cy="0"/>
          </a:xfrm>
          <a:custGeom>
            <a:avLst/>
            <a:gdLst/>
            <a:ahLst/>
            <a:cxnLst/>
            <a:rect l="l" t="t" r="r" b="b"/>
            <a:pathLst>
              <a:path w="1782445" h="0">
                <a:moveTo>
                  <a:pt x="0" y="0"/>
                </a:moveTo>
                <a:lnTo>
                  <a:pt x="1782064" y="0"/>
                </a:lnTo>
              </a:path>
            </a:pathLst>
          </a:custGeom>
          <a:ln w="50800">
            <a:solidFill>
              <a:srgbClr val="634E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13500" y="3321813"/>
            <a:ext cx="2337435" cy="0"/>
          </a:xfrm>
          <a:custGeom>
            <a:avLst/>
            <a:gdLst/>
            <a:ahLst/>
            <a:cxnLst/>
            <a:rect l="l" t="t" r="r" b="b"/>
            <a:pathLst>
              <a:path w="2337434" h="0">
                <a:moveTo>
                  <a:pt x="0" y="0"/>
                </a:moveTo>
                <a:lnTo>
                  <a:pt x="2337308" y="0"/>
                </a:lnTo>
              </a:path>
            </a:pathLst>
          </a:custGeom>
          <a:ln w="50800">
            <a:solidFill>
              <a:srgbClr val="634E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 rot="360000">
            <a:off x="7194455" y="1742221"/>
            <a:ext cx="1958367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3500" spc="-45" b="1">
                <a:solidFill>
                  <a:srgbClr val="56438D"/>
                </a:solidFill>
                <a:latin typeface="Gill Sans MT"/>
                <a:cs typeface="Gill Sans MT"/>
              </a:rPr>
              <a:t>c</a:t>
            </a:r>
            <a:r>
              <a:rPr dirty="0" sz="3500" spc="-135" b="1">
                <a:solidFill>
                  <a:srgbClr val="56438D"/>
                </a:solidFill>
                <a:latin typeface="Gill Sans MT"/>
                <a:cs typeface="Gill Sans MT"/>
              </a:rPr>
              <a:t>o</a:t>
            </a:r>
            <a:r>
              <a:rPr dirty="0" sz="3500" spc="-150" b="1">
                <a:solidFill>
                  <a:srgbClr val="56438D"/>
                </a:solidFill>
                <a:latin typeface="Gill Sans MT"/>
                <a:cs typeface="Gill Sans MT"/>
              </a:rPr>
              <a:t>n</a:t>
            </a:r>
            <a:r>
              <a:rPr dirty="0" sz="3500" spc="-30" b="1">
                <a:solidFill>
                  <a:srgbClr val="56438D"/>
                </a:solidFill>
                <a:latin typeface="Gill Sans MT"/>
                <a:cs typeface="Gill Sans MT"/>
              </a:rPr>
              <a:t>fide</a:t>
            </a:r>
            <a:r>
              <a:rPr dirty="0" sz="3500" spc="-65" b="1">
                <a:solidFill>
                  <a:srgbClr val="56438D"/>
                </a:solidFill>
                <a:latin typeface="Gill Sans MT"/>
                <a:cs typeface="Gill Sans MT"/>
              </a:rPr>
              <a:t>n</a:t>
            </a:r>
            <a:r>
              <a:rPr dirty="0" sz="3500" spc="-60" b="1">
                <a:solidFill>
                  <a:srgbClr val="56438D"/>
                </a:solidFill>
                <a:latin typeface="Gill Sans MT"/>
                <a:cs typeface="Gill Sans MT"/>
              </a:rPr>
              <a:t>t</a:t>
            </a:r>
            <a:endParaRPr sz="350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41169" y="2217421"/>
            <a:ext cx="121920" cy="325120"/>
          </a:xfrm>
          <a:custGeom>
            <a:avLst/>
            <a:gdLst/>
            <a:ahLst/>
            <a:cxnLst/>
            <a:rect l="l" t="t" r="r" b="b"/>
            <a:pathLst>
              <a:path w="121920" h="325119">
                <a:moveTo>
                  <a:pt x="121730" y="0"/>
                </a:moveTo>
                <a:lnTo>
                  <a:pt x="72588" y="21246"/>
                </a:lnTo>
                <a:lnTo>
                  <a:pt x="38254" y="41957"/>
                </a:lnTo>
                <a:lnTo>
                  <a:pt x="11370" y="80106"/>
                </a:lnTo>
                <a:lnTo>
                  <a:pt x="2273" y="125145"/>
                </a:lnTo>
                <a:lnTo>
                  <a:pt x="147" y="166647"/>
                </a:lnTo>
                <a:lnTo>
                  <a:pt x="0" y="191572"/>
                </a:lnTo>
                <a:lnTo>
                  <a:pt x="344" y="219603"/>
                </a:lnTo>
                <a:lnTo>
                  <a:pt x="1092" y="250985"/>
                </a:lnTo>
                <a:lnTo>
                  <a:pt x="2154" y="285962"/>
                </a:lnTo>
                <a:lnTo>
                  <a:pt x="3442" y="324777"/>
                </a:lnTo>
              </a:path>
            </a:pathLst>
          </a:custGeom>
          <a:ln w="38100">
            <a:solidFill>
              <a:srgbClr val="634E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769334" y="2461620"/>
            <a:ext cx="145415" cy="80645"/>
          </a:xfrm>
          <a:custGeom>
            <a:avLst/>
            <a:gdLst/>
            <a:ahLst/>
            <a:cxnLst/>
            <a:rect l="l" t="t" r="r" b="b"/>
            <a:pathLst>
              <a:path w="145415" h="80644">
                <a:moveTo>
                  <a:pt x="145300" y="0"/>
                </a:moveTo>
                <a:lnTo>
                  <a:pt x="75272" y="80581"/>
                </a:lnTo>
                <a:lnTo>
                  <a:pt x="0" y="4889"/>
                </a:lnTo>
              </a:path>
            </a:pathLst>
          </a:custGeom>
          <a:ln w="38100">
            <a:solidFill>
              <a:srgbClr val="634E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571500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0686" y="2516828"/>
            <a:ext cx="8355330" cy="1003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0" marR="5080" indent="-153035">
              <a:lnSpc>
                <a:spcPct val="100000"/>
              </a:lnSpc>
            </a:pPr>
            <a:r>
              <a:rPr dirty="0" sz="3500" spc="140">
                <a:solidFill>
                  <a:srgbClr val="231F20"/>
                </a:solidFill>
                <a:latin typeface="Arial Unicode MS"/>
                <a:cs typeface="Arial Unicode MS"/>
              </a:rPr>
              <a:t>“</a:t>
            </a:r>
            <a:r>
              <a:rPr dirty="0" sz="3500" spc="95">
                <a:solidFill>
                  <a:srgbClr val="231F20"/>
                </a:solidFill>
                <a:latin typeface="Arial Unicode MS"/>
                <a:cs typeface="Arial Unicode MS"/>
              </a:rPr>
              <a:t>I</a:t>
            </a:r>
            <a:r>
              <a:rPr dirty="0" sz="3500" spc="-80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35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15">
                <a:solidFill>
                  <a:srgbClr val="231F20"/>
                </a:solidFill>
                <a:latin typeface="Arial Unicode MS"/>
                <a:cs typeface="Arial Unicode MS"/>
              </a:rPr>
              <a:t>de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23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295">
                <a:solidFill>
                  <a:srgbClr val="231F20"/>
                </a:solidFill>
                <a:latin typeface="Arial Unicode MS"/>
                <a:cs typeface="Arial Unicode MS"/>
              </a:rPr>
              <a:t>f</a:t>
            </a: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7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17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15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5">
                <a:solidFill>
                  <a:srgbClr val="231F20"/>
                </a:solidFill>
                <a:latin typeface="Arial Unicode MS"/>
                <a:cs typeface="Arial Unicode MS"/>
              </a:rPr>
              <a:t>budge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-15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229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65">
                <a:solidFill>
                  <a:srgbClr val="231F20"/>
                </a:solidFill>
                <a:latin typeface="Arial Unicode MS"/>
                <a:cs typeface="Arial Unicode MS"/>
              </a:rPr>
              <a:t>b</a:t>
            </a:r>
            <a:r>
              <a:rPr dirty="0" sz="3500" spc="-80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35">
                <a:solidFill>
                  <a:srgbClr val="231F20"/>
                </a:solidFill>
                <a:latin typeface="Arial Unicode MS"/>
                <a:cs typeface="Arial Unicode MS"/>
              </a:rPr>
              <a:t>su</a:t>
            </a:r>
            <a:r>
              <a:rPr dirty="0" sz="3500" spc="-145">
                <a:solidFill>
                  <a:srgbClr val="231F20"/>
                </a:solidFill>
                <a:latin typeface="Arial Unicode MS"/>
                <a:cs typeface="Arial Unicode MS"/>
              </a:rPr>
              <a:t>c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c</a:t>
            </a:r>
            <a:r>
              <a:rPr dirty="0" sz="3500" spc="-80">
                <a:solidFill>
                  <a:srgbClr val="231F20"/>
                </a:solidFill>
                <a:latin typeface="Arial Unicode MS"/>
                <a:cs typeface="Arial Unicode MS"/>
              </a:rPr>
              <a:t>essful</a:t>
            </a:r>
            <a:r>
              <a:rPr dirty="0" sz="3500" spc="-60">
                <a:solidFill>
                  <a:srgbClr val="231F20"/>
                </a:solidFill>
                <a:latin typeface="Arial Unicode MS"/>
                <a:cs typeface="Arial Unicode MS"/>
              </a:rPr>
              <a:t>,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5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45">
                <a:solidFill>
                  <a:srgbClr val="231F20"/>
                </a:solidFill>
                <a:latin typeface="Arial Unicode MS"/>
                <a:cs typeface="Arial Unicode MS"/>
              </a:rPr>
              <a:t>ou</a:t>
            </a:r>
            <a:r>
              <a:rPr dirty="0" sz="3500" spc="-1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65">
                <a:solidFill>
                  <a:srgbClr val="231F20"/>
                </a:solidFill>
                <a:latin typeface="Arial Unicode MS"/>
                <a:cs typeface="Arial Unicode MS"/>
              </a:rPr>
              <a:t>nee</a:t>
            </a:r>
            <a:r>
              <a:rPr dirty="0" sz="3500" spc="-80">
                <a:solidFill>
                  <a:srgbClr val="231F20"/>
                </a:solidFill>
                <a:latin typeface="Arial Unicode MS"/>
                <a:cs typeface="Arial Unicode MS"/>
              </a:rPr>
              <a:t>d</a:t>
            </a:r>
            <a:r>
              <a:rPr dirty="0" sz="3500" spc="-15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229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35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55">
                <a:solidFill>
                  <a:srgbClr val="231F20"/>
                </a:solidFill>
                <a:latin typeface="Arial Unicode MS"/>
                <a:cs typeface="Arial Unicode MS"/>
              </a:rPr>
              <a:t>witc</a:t>
            </a:r>
            <a:r>
              <a:rPr dirty="0" sz="3500" spc="55">
                <a:solidFill>
                  <a:srgbClr val="231F20"/>
                </a:solidFill>
                <a:latin typeface="Arial Unicode MS"/>
                <a:cs typeface="Arial Unicode MS"/>
              </a:rPr>
              <a:t>h</a:t>
            </a:r>
            <a:r>
              <a:rPr dirty="0" sz="3500" spc="-15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229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15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supe</a:t>
            </a:r>
            <a:r>
              <a:rPr dirty="0" sz="3500" spc="-1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114">
                <a:solidFill>
                  <a:srgbClr val="231F20"/>
                </a:solidFill>
                <a:latin typeface="Arial Unicode MS"/>
                <a:cs typeface="Arial Unicode MS"/>
              </a:rPr>
              <a:t>-</a:t>
            </a:r>
            <a:r>
              <a:rPr dirty="0" sz="3500" spc="25">
                <a:solidFill>
                  <a:srgbClr val="231F20"/>
                </a:solidFill>
                <a:latin typeface="Arial Unicode MS"/>
                <a:cs typeface="Arial Unicode MS"/>
              </a:rPr>
              <a:t>fruga</a:t>
            </a:r>
            <a:r>
              <a:rPr dirty="0" sz="3500" spc="5">
                <a:solidFill>
                  <a:srgbClr val="231F20"/>
                </a:solidFill>
                <a:latin typeface="Arial Unicode MS"/>
                <a:cs typeface="Arial Unicode MS"/>
              </a:rPr>
              <a:t>l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30">
                <a:solidFill>
                  <a:srgbClr val="231F20"/>
                </a:solidFill>
                <a:latin typeface="Arial Unicode MS"/>
                <a:cs typeface="Arial Unicode MS"/>
              </a:rPr>
              <a:t>li</a:t>
            </a:r>
            <a:r>
              <a:rPr dirty="0" sz="3500" spc="120">
                <a:solidFill>
                  <a:srgbClr val="231F20"/>
                </a:solidFill>
                <a:latin typeface="Arial Unicode MS"/>
                <a:cs typeface="Arial Unicode MS"/>
              </a:rPr>
              <a:t>f</a:t>
            </a:r>
            <a:r>
              <a:rPr dirty="0" sz="3500" spc="-20">
                <a:solidFill>
                  <a:srgbClr val="231F20"/>
                </a:solidFill>
                <a:latin typeface="Arial Unicode MS"/>
                <a:cs typeface="Arial Unicode MS"/>
              </a:rPr>
              <a:t>estyle</a:t>
            </a:r>
            <a:r>
              <a:rPr dirty="0" sz="3500" spc="-495">
                <a:solidFill>
                  <a:srgbClr val="231F20"/>
                </a:solidFill>
                <a:latin typeface="Arial Unicode MS"/>
                <a:cs typeface="Arial Unicode MS"/>
              </a:rPr>
              <a:t>.</a:t>
            </a:r>
            <a:r>
              <a:rPr dirty="0" sz="3500" spc="265">
                <a:solidFill>
                  <a:srgbClr val="231F20"/>
                </a:solidFill>
                <a:latin typeface="Arial Unicode MS"/>
                <a:cs typeface="Arial Unicode MS"/>
              </a:rPr>
              <a:t>”</a:t>
            </a:r>
            <a:endParaRPr sz="35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71500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0686" y="2516828"/>
            <a:ext cx="8355330" cy="1003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5100" marR="5080" indent="-153035">
              <a:lnSpc>
                <a:spcPct val="100000"/>
              </a:lnSpc>
            </a:pPr>
            <a:r>
              <a:rPr dirty="0" sz="3500" spc="140">
                <a:solidFill>
                  <a:srgbClr val="231F20"/>
                </a:solidFill>
                <a:latin typeface="Arial Unicode MS"/>
                <a:cs typeface="Arial Unicode MS"/>
              </a:rPr>
              <a:t>“</a:t>
            </a:r>
            <a:r>
              <a:rPr dirty="0" sz="3500" spc="95">
                <a:solidFill>
                  <a:srgbClr val="231F20"/>
                </a:solidFill>
                <a:latin typeface="Arial Unicode MS"/>
                <a:cs typeface="Arial Unicode MS"/>
              </a:rPr>
              <a:t>I</a:t>
            </a:r>
            <a:r>
              <a:rPr dirty="0" sz="3500" spc="-80">
                <a:solidFill>
                  <a:srgbClr val="231F20"/>
                </a:solidFill>
                <a:latin typeface="Arial Unicode MS"/>
                <a:cs typeface="Arial Unicode MS"/>
              </a:rPr>
              <a:t>n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35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15">
                <a:solidFill>
                  <a:srgbClr val="231F20"/>
                </a:solidFill>
                <a:latin typeface="Arial Unicode MS"/>
                <a:cs typeface="Arial Unicode MS"/>
              </a:rPr>
              <a:t>de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23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295">
                <a:solidFill>
                  <a:srgbClr val="231F20"/>
                </a:solidFill>
                <a:latin typeface="Arial Unicode MS"/>
                <a:cs typeface="Arial Unicode MS"/>
              </a:rPr>
              <a:t>f</a:t>
            </a: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7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17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15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5">
                <a:solidFill>
                  <a:srgbClr val="231F20"/>
                </a:solidFill>
                <a:latin typeface="Arial Unicode MS"/>
                <a:cs typeface="Arial Unicode MS"/>
              </a:rPr>
              <a:t>budge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-15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229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65">
                <a:solidFill>
                  <a:srgbClr val="231F20"/>
                </a:solidFill>
                <a:latin typeface="Arial Unicode MS"/>
                <a:cs typeface="Arial Unicode MS"/>
              </a:rPr>
              <a:t>b</a:t>
            </a:r>
            <a:r>
              <a:rPr dirty="0" sz="3500" spc="-80">
                <a:solidFill>
                  <a:srgbClr val="231F20"/>
                </a:solidFill>
                <a:latin typeface="Arial Unicode MS"/>
                <a:cs typeface="Arial Unicode MS"/>
              </a:rPr>
              <a:t>e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35">
                <a:solidFill>
                  <a:srgbClr val="231F20"/>
                </a:solidFill>
                <a:latin typeface="Arial Unicode MS"/>
                <a:cs typeface="Arial Unicode MS"/>
              </a:rPr>
              <a:t>su</a:t>
            </a:r>
            <a:r>
              <a:rPr dirty="0" sz="3500" spc="-145">
                <a:solidFill>
                  <a:srgbClr val="231F20"/>
                </a:solidFill>
                <a:latin typeface="Arial Unicode MS"/>
                <a:cs typeface="Arial Unicode MS"/>
              </a:rPr>
              <a:t>c</a:t>
            </a:r>
            <a:r>
              <a:rPr dirty="0" sz="3500">
                <a:solidFill>
                  <a:srgbClr val="231F20"/>
                </a:solidFill>
                <a:latin typeface="Arial Unicode MS"/>
                <a:cs typeface="Arial Unicode MS"/>
              </a:rPr>
              <a:t>c</a:t>
            </a:r>
            <a:r>
              <a:rPr dirty="0" sz="3500" spc="-80">
                <a:solidFill>
                  <a:srgbClr val="231F20"/>
                </a:solidFill>
                <a:latin typeface="Arial Unicode MS"/>
                <a:cs typeface="Arial Unicode MS"/>
              </a:rPr>
              <a:t>essful</a:t>
            </a:r>
            <a:r>
              <a:rPr dirty="0" sz="3500" spc="-60">
                <a:solidFill>
                  <a:srgbClr val="231F20"/>
                </a:solidFill>
                <a:latin typeface="Arial Unicode MS"/>
                <a:cs typeface="Arial Unicode MS"/>
              </a:rPr>
              <a:t>,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5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45">
                <a:solidFill>
                  <a:srgbClr val="231F20"/>
                </a:solidFill>
                <a:latin typeface="Arial Unicode MS"/>
                <a:cs typeface="Arial Unicode MS"/>
              </a:rPr>
              <a:t>ou</a:t>
            </a:r>
            <a:r>
              <a:rPr dirty="0" sz="3500" spc="-1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65">
                <a:solidFill>
                  <a:srgbClr val="231F20"/>
                </a:solidFill>
                <a:latin typeface="Arial Unicode MS"/>
                <a:cs typeface="Arial Unicode MS"/>
              </a:rPr>
              <a:t>nee</a:t>
            </a:r>
            <a:r>
              <a:rPr dirty="0" sz="3500" spc="-80">
                <a:solidFill>
                  <a:srgbClr val="231F20"/>
                </a:solidFill>
                <a:latin typeface="Arial Unicode MS"/>
                <a:cs typeface="Arial Unicode MS"/>
              </a:rPr>
              <a:t>d</a:t>
            </a:r>
            <a:r>
              <a:rPr dirty="0" sz="3500" spc="-15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229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35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55">
                <a:solidFill>
                  <a:srgbClr val="231F20"/>
                </a:solidFill>
                <a:latin typeface="Arial Unicode MS"/>
                <a:cs typeface="Arial Unicode MS"/>
              </a:rPr>
              <a:t>witc</a:t>
            </a:r>
            <a:r>
              <a:rPr dirty="0" sz="3500" spc="55">
                <a:solidFill>
                  <a:srgbClr val="231F20"/>
                </a:solidFill>
                <a:latin typeface="Arial Unicode MS"/>
                <a:cs typeface="Arial Unicode MS"/>
              </a:rPr>
              <a:t>h</a:t>
            </a:r>
            <a:r>
              <a:rPr dirty="0" sz="3500" spc="-155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25">
                <a:solidFill>
                  <a:srgbClr val="231F20"/>
                </a:solidFill>
                <a:latin typeface="Arial Unicode MS"/>
                <a:cs typeface="Arial Unicode MS"/>
              </a:rPr>
              <a:t>t</a:t>
            </a:r>
            <a:r>
              <a:rPr dirty="0" sz="3500" spc="229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315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40">
                <a:solidFill>
                  <a:srgbClr val="231F20"/>
                </a:solidFill>
                <a:latin typeface="Arial Unicode MS"/>
                <a:cs typeface="Arial Unicode MS"/>
              </a:rPr>
              <a:t>supe</a:t>
            </a:r>
            <a:r>
              <a:rPr dirty="0" sz="3500" spc="-1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114">
                <a:solidFill>
                  <a:srgbClr val="231F20"/>
                </a:solidFill>
                <a:latin typeface="Arial Unicode MS"/>
                <a:cs typeface="Arial Unicode MS"/>
              </a:rPr>
              <a:t>-</a:t>
            </a:r>
            <a:r>
              <a:rPr dirty="0" sz="3500" spc="25">
                <a:solidFill>
                  <a:srgbClr val="231F20"/>
                </a:solidFill>
                <a:latin typeface="Arial Unicode MS"/>
                <a:cs typeface="Arial Unicode MS"/>
              </a:rPr>
              <a:t>fruga</a:t>
            </a:r>
            <a:r>
              <a:rPr dirty="0" sz="3500" spc="5">
                <a:solidFill>
                  <a:srgbClr val="231F20"/>
                </a:solidFill>
                <a:latin typeface="Arial Unicode MS"/>
                <a:cs typeface="Arial Unicode MS"/>
              </a:rPr>
              <a:t>l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130">
                <a:solidFill>
                  <a:srgbClr val="231F20"/>
                </a:solidFill>
                <a:latin typeface="Arial Unicode MS"/>
                <a:cs typeface="Arial Unicode MS"/>
              </a:rPr>
              <a:t>li</a:t>
            </a:r>
            <a:r>
              <a:rPr dirty="0" sz="3500" spc="120">
                <a:solidFill>
                  <a:srgbClr val="231F20"/>
                </a:solidFill>
                <a:latin typeface="Arial Unicode MS"/>
                <a:cs typeface="Arial Unicode MS"/>
              </a:rPr>
              <a:t>f</a:t>
            </a:r>
            <a:r>
              <a:rPr dirty="0" sz="3500" spc="-20">
                <a:solidFill>
                  <a:srgbClr val="231F20"/>
                </a:solidFill>
                <a:latin typeface="Arial Unicode MS"/>
                <a:cs typeface="Arial Unicode MS"/>
              </a:rPr>
              <a:t>estyle</a:t>
            </a:r>
            <a:r>
              <a:rPr dirty="0" sz="3500" spc="-495">
                <a:solidFill>
                  <a:srgbClr val="231F20"/>
                </a:solidFill>
                <a:latin typeface="Arial Unicode MS"/>
                <a:cs typeface="Arial Unicode MS"/>
              </a:rPr>
              <a:t>.</a:t>
            </a:r>
            <a:r>
              <a:rPr dirty="0" sz="3500" spc="265">
                <a:solidFill>
                  <a:srgbClr val="231F20"/>
                </a:solidFill>
                <a:latin typeface="Arial Unicode MS"/>
                <a:cs typeface="Arial Unicode MS"/>
              </a:rPr>
              <a:t>”</a:t>
            </a:r>
            <a:endParaRPr sz="35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71500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45535" y="3321813"/>
            <a:ext cx="6200140" cy="0"/>
          </a:xfrm>
          <a:custGeom>
            <a:avLst/>
            <a:gdLst/>
            <a:ahLst/>
            <a:cxnLst/>
            <a:rect l="l" t="t" r="r" b="b"/>
            <a:pathLst>
              <a:path w="6200140" h="0">
                <a:moveTo>
                  <a:pt x="0" y="0"/>
                </a:moveTo>
                <a:lnTo>
                  <a:pt x="6199632" y="0"/>
                </a:lnTo>
              </a:path>
            </a:pathLst>
          </a:custGeom>
          <a:ln w="50800">
            <a:solidFill>
              <a:srgbClr val="634E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 rot="21300000">
            <a:off x="4465451" y="3986011"/>
            <a:ext cx="3566839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3500" spc="-114" b="1">
                <a:solidFill>
                  <a:srgbClr val="56438D"/>
                </a:solidFill>
                <a:latin typeface="Trebuchet MS"/>
                <a:cs typeface="Trebuchet MS"/>
              </a:rPr>
              <a:t>understan</a:t>
            </a:r>
            <a:r>
              <a:rPr dirty="0" sz="3500" spc="-145" b="1">
                <a:solidFill>
                  <a:srgbClr val="56438D"/>
                </a:solidFill>
                <a:latin typeface="Trebuchet MS"/>
                <a:cs typeface="Trebuchet MS"/>
              </a:rPr>
              <a:t>d</a:t>
            </a:r>
            <a:r>
              <a:rPr dirty="0" sz="3500" spc="-180" b="1">
                <a:solidFill>
                  <a:srgbClr val="56438D"/>
                </a:solidFill>
                <a:latin typeface="Trebuchet MS"/>
                <a:cs typeface="Trebuchet MS"/>
              </a:rPr>
              <a:t> </a:t>
            </a:r>
            <a:r>
              <a:rPr dirty="0" sz="3500" spc="-215" b="1">
                <a:solidFill>
                  <a:srgbClr val="56438D"/>
                </a:solidFill>
                <a:latin typeface="Trebuchet MS"/>
                <a:cs typeface="Trebuchet MS"/>
              </a:rPr>
              <a:t>whe</a:t>
            </a:r>
            <a:r>
              <a:rPr dirty="0" sz="3500" spc="-175" b="1">
                <a:solidFill>
                  <a:srgbClr val="56438D"/>
                </a:solidFill>
                <a:latin typeface="Trebuchet MS"/>
                <a:cs typeface="Trebuchet MS"/>
              </a:rPr>
              <a:t>r</a:t>
            </a:r>
            <a:r>
              <a:rPr dirty="0" sz="3500" spc="-245" b="1">
                <a:solidFill>
                  <a:srgbClr val="56438D"/>
                </a:solidFill>
                <a:latin typeface="Trebuchet MS"/>
                <a:cs typeface="Trebuchet MS"/>
              </a:rPr>
              <a:t>e</a:t>
            </a:r>
            <a:endParaRPr sz="35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 rot="21300000">
            <a:off x="4315778" y="4441566"/>
            <a:ext cx="3948191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3500" spc="-160" b="1">
                <a:solidFill>
                  <a:srgbClr val="56438D"/>
                </a:solidFill>
                <a:latin typeface="Trebuchet MS"/>
                <a:cs typeface="Trebuchet MS"/>
              </a:rPr>
              <a:t>y</a:t>
            </a:r>
            <a:r>
              <a:rPr dirty="0" sz="3500" spc="-150" b="1">
                <a:solidFill>
                  <a:srgbClr val="56438D"/>
                </a:solidFill>
                <a:latin typeface="Trebuchet MS"/>
                <a:cs typeface="Trebuchet MS"/>
              </a:rPr>
              <a:t>ou</a:t>
            </a:r>
            <a:r>
              <a:rPr dirty="0" sz="3500" spc="-120" b="1">
                <a:solidFill>
                  <a:srgbClr val="56438D"/>
                </a:solidFill>
                <a:latin typeface="Trebuchet MS"/>
                <a:cs typeface="Trebuchet MS"/>
              </a:rPr>
              <a:t>r</a:t>
            </a:r>
            <a:r>
              <a:rPr dirty="0" sz="3500" spc="-254" b="1">
                <a:solidFill>
                  <a:srgbClr val="56438D"/>
                </a:solidFill>
                <a:latin typeface="Trebuchet MS"/>
                <a:cs typeface="Trebuchet MS"/>
              </a:rPr>
              <a:t> </a:t>
            </a:r>
            <a:r>
              <a:rPr dirty="0" sz="3500" spc="-130" b="1">
                <a:solidFill>
                  <a:srgbClr val="56438D"/>
                </a:solidFill>
                <a:latin typeface="Trebuchet MS"/>
                <a:cs typeface="Trebuchet MS"/>
              </a:rPr>
              <a:t>mon</a:t>
            </a:r>
            <a:r>
              <a:rPr dirty="0" sz="3500" spc="-135" b="1">
                <a:solidFill>
                  <a:srgbClr val="56438D"/>
                </a:solidFill>
                <a:latin typeface="Trebuchet MS"/>
                <a:cs typeface="Trebuchet MS"/>
              </a:rPr>
              <a:t>e</a:t>
            </a:r>
            <a:r>
              <a:rPr dirty="0" sz="3500" spc="-135" b="1">
                <a:solidFill>
                  <a:srgbClr val="56438D"/>
                </a:solidFill>
                <a:latin typeface="Trebuchet MS"/>
                <a:cs typeface="Trebuchet MS"/>
              </a:rPr>
              <a:t>y</a:t>
            </a:r>
            <a:r>
              <a:rPr dirty="0" sz="3500" spc="-260" b="1">
                <a:solidFill>
                  <a:srgbClr val="56438D"/>
                </a:solidFill>
                <a:latin typeface="Trebuchet MS"/>
                <a:cs typeface="Trebuchet MS"/>
              </a:rPr>
              <a:t> </a:t>
            </a:r>
            <a:r>
              <a:rPr dirty="0" sz="3500" spc="-80" b="1">
                <a:solidFill>
                  <a:srgbClr val="56438D"/>
                </a:solidFill>
                <a:latin typeface="Trebuchet MS"/>
                <a:cs typeface="Trebuchet MS"/>
              </a:rPr>
              <a:t>i</a:t>
            </a:r>
            <a:r>
              <a:rPr dirty="0" sz="3500" spc="-140" b="1">
                <a:solidFill>
                  <a:srgbClr val="56438D"/>
                </a:solidFill>
                <a:latin typeface="Trebuchet MS"/>
                <a:cs typeface="Trebuchet MS"/>
              </a:rPr>
              <a:t>s</a:t>
            </a:r>
            <a:r>
              <a:rPr dirty="0" sz="3500" spc="-180" b="1">
                <a:solidFill>
                  <a:srgbClr val="56438D"/>
                </a:solidFill>
                <a:latin typeface="Trebuchet MS"/>
                <a:cs typeface="Trebuchet MS"/>
              </a:rPr>
              <a:t> </a:t>
            </a:r>
            <a:r>
              <a:rPr dirty="0" sz="3500" spc="15" b="1">
                <a:solidFill>
                  <a:srgbClr val="56438D"/>
                </a:solidFill>
                <a:latin typeface="Trebuchet MS"/>
                <a:cs typeface="Trebuchet MS"/>
              </a:rPr>
              <a:t>going</a:t>
            </a:r>
            <a:endParaRPr sz="35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22658" y="3626756"/>
            <a:ext cx="100965" cy="344170"/>
          </a:xfrm>
          <a:custGeom>
            <a:avLst/>
            <a:gdLst/>
            <a:ahLst/>
            <a:cxnLst/>
            <a:rect l="l" t="t" r="r" b="b"/>
            <a:pathLst>
              <a:path w="100964" h="344170">
                <a:moveTo>
                  <a:pt x="64608" y="343763"/>
                </a:moveTo>
                <a:lnTo>
                  <a:pt x="29754" y="303124"/>
                </a:lnTo>
                <a:lnTo>
                  <a:pt x="7974" y="269457"/>
                </a:lnTo>
                <a:lnTo>
                  <a:pt x="0" y="235802"/>
                </a:lnTo>
                <a:lnTo>
                  <a:pt x="535" y="223383"/>
                </a:lnTo>
                <a:lnTo>
                  <a:pt x="12102" y="178914"/>
                </a:lnTo>
                <a:lnTo>
                  <a:pt x="28384" y="140681"/>
                </a:lnTo>
                <a:lnTo>
                  <a:pt x="51775" y="93170"/>
                </a:lnTo>
                <a:lnTo>
                  <a:pt x="82491" y="34321"/>
                </a:lnTo>
                <a:lnTo>
                  <a:pt x="100663" y="0"/>
                </a:lnTo>
              </a:path>
            </a:pathLst>
          </a:custGeom>
          <a:ln w="38100">
            <a:solidFill>
              <a:srgbClr val="634E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22476" y="3626754"/>
            <a:ext cx="128905" cy="103505"/>
          </a:xfrm>
          <a:custGeom>
            <a:avLst/>
            <a:gdLst/>
            <a:ahLst/>
            <a:cxnLst/>
            <a:rect l="l" t="t" r="r" b="b"/>
            <a:pathLst>
              <a:path w="128904" h="103504">
                <a:moveTo>
                  <a:pt x="128460" y="103124"/>
                </a:moveTo>
                <a:lnTo>
                  <a:pt x="100850" y="0"/>
                </a:lnTo>
                <a:lnTo>
                  <a:pt x="0" y="35039"/>
                </a:lnTo>
              </a:path>
            </a:pathLst>
          </a:custGeom>
          <a:ln w="38100">
            <a:solidFill>
              <a:srgbClr val="634EA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5064" y="2877192"/>
            <a:ext cx="5603875" cy="469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500" spc="50">
                <a:solidFill>
                  <a:srgbClr val="231F20"/>
                </a:solidFill>
                <a:latin typeface="Arial Unicode MS"/>
                <a:cs typeface="Arial Unicode MS"/>
              </a:rPr>
              <a:t>“</a:t>
            </a:r>
            <a:r>
              <a:rPr dirty="0" sz="3500" spc="45">
                <a:solidFill>
                  <a:srgbClr val="231F20"/>
                </a:solidFill>
                <a:latin typeface="Arial Unicode MS"/>
                <a:cs typeface="Arial Unicode MS"/>
              </a:rPr>
              <a:t>B</a:t>
            </a:r>
            <a:r>
              <a:rPr dirty="0" sz="3500" spc="-40">
                <a:solidFill>
                  <a:srgbClr val="231F20"/>
                </a:solidFill>
                <a:latin typeface="Arial Unicode MS"/>
                <a:cs typeface="Arial Unicode MS"/>
              </a:rPr>
              <a:t>udget</a:t>
            </a:r>
            <a:r>
              <a:rPr dirty="0" sz="3500" spc="-55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35">
                <a:solidFill>
                  <a:srgbClr val="231F20"/>
                </a:solidFill>
                <a:latin typeface="Arial Unicode MS"/>
                <a:cs typeface="Arial Unicode MS"/>
              </a:rPr>
              <a:t>k</a:t>
            </a:r>
            <a:r>
              <a:rPr dirty="0" sz="3500" spc="-85">
                <a:solidFill>
                  <a:srgbClr val="231F20"/>
                </a:solidFill>
                <a:latin typeface="Arial Unicode MS"/>
                <a:cs typeface="Arial Unicode MS"/>
              </a:rPr>
              <a:t>ee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p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5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4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60">
                <a:solidFill>
                  <a:srgbClr val="231F20"/>
                </a:solidFill>
                <a:latin typeface="Arial Unicode MS"/>
                <a:cs typeface="Arial Unicode MS"/>
              </a:rPr>
              <a:t>u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75">
                <a:solidFill>
                  <a:srgbClr val="231F20"/>
                </a:solidFill>
                <a:latin typeface="Arial Unicode MS"/>
                <a:cs typeface="Arial Unicode MS"/>
              </a:rPr>
              <a:t>st</a:t>
            </a:r>
            <a:r>
              <a:rPr dirty="0" sz="3500" spc="2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175">
                <a:solidFill>
                  <a:srgbClr val="231F20"/>
                </a:solidFill>
                <a:latin typeface="Arial Unicode MS"/>
                <a:cs typeface="Arial Unicode MS"/>
              </a:rPr>
              <a:t>essed</a:t>
            </a:r>
            <a:r>
              <a:rPr dirty="0" sz="3500" spc="-495">
                <a:solidFill>
                  <a:srgbClr val="231F20"/>
                </a:solidFill>
                <a:latin typeface="Arial Unicode MS"/>
                <a:cs typeface="Arial Unicode MS"/>
              </a:rPr>
              <a:t>.</a:t>
            </a:r>
            <a:r>
              <a:rPr dirty="0" sz="3500" spc="265">
                <a:solidFill>
                  <a:srgbClr val="231F20"/>
                </a:solidFill>
                <a:latin typeface="Arial Unicode MS"/>
                <a:cs typeface="Arial Unicode MS"/>
              </a:rPr>
              <a:t>”</a:t>
            </a:r>
            <a:endParaRPr sz="35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71500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5064" y="2877192"/>
            <a:ext cx="5603875" cy="469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500" spc="50">
                <a:solidFill>
                  <a:srgbClr val="231F20"/>
                </a:solidFill>
                <a:latin typeface="Arial Unicode MS"/>
                <a:cs typeface="Arial Unicode MS"/>
              </a:rPr>
              <a:t>“</a:t>
            </a:r>
            <a:r>
              <a:rPr dirty="0" sz="3500" spc="45">
                <a:solidFill>
                  <a:srgbClr val="231F20"/>
                </a:solidFill>
                <a:latin typeface="Arial Unicode MS"/>
                <a:cs typeface="Arial Unicode MS"/>
              </a:rPr>
              <a:t>B</a:t>
            </a:r>
            <a:r>
              <a:rPr dirty="0" sz="3500" spc="-40">
                <a:solidFill>
                  <a:srgbClr val="231F20"/>
                </a:solidFill>
                <a:latin typeface="Arial Unicode MS"/>
                <a:cs typeface="Arial Unicode MS"/>
              </a:rPr>
              <a:t>udget</a:t>
            </a:r>
            <a:r>
              <a:rPr dirty="0" sz="3500" spc="-55">
                <a:solidFill>
                  <a:srgbClr val="231F20"/>
                </a:solidFill>
                <a:latin typeface="Arial Unicode MS"/>
                <a:cs typeface="Arial Unicode MS"/>
              </a:rPr>
              <a:t>s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135">
                <a:solidFill>
                  <a:srgbClr val="231F20"/>
                </a:solidFill>
                <a:latin typeface="Arial Unicode MS"/>
                <a:cs typeface="Arial Unicode MS"/>
              </a:rPr>
              <a:t>k</a:t>
            </a:r>
            <a:r>
              <a:rPr dirty="0" sz="3500" spc="-85">
                <a:solidFill>
                  <a:srgbClr val="231F20"/>
                </a:solidFill>
                <a:latin typeface="Arial Unicode MS"/>
                <a:cs typeface="Arial Unicode MS"/>
              </a:rPr>
              <a:t>ee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p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-25">
                <a:solidFill>
                  <a:srgbClr val="231F20"/>
                </a:solidFill>
                <a:latin typeface="Arial Unicode MS"/>
                <a:cs typeface="Arial Unicode MS"/>
              </a:rPr>
              <a:t>y</a:t>
            </a:r>
            <a:r>
              <a:rPr dirty="0" sz="3500" spc="-45">
                <a:solidFill>
                  <a:srgbClr val="231F20"/>
                </a:solidFill>
                <a:latin typeface="Arial Unicode MS"/>
                <a:cs typeface="Arial Unicode MS"/>
              </a:rPr>
              <a:t>o</a:t>
            </a:r>
            <a:r>
              <a:rPr dirty="0" sz="3500" spc="-60">
                <a:solidFill>
                  <a:srgbClr val="231F20"/>
                </a:solidFill>
                <a:latin typeface="Arial Unicode MS"/>
                <a:cs typeface="Arial Unicode MS"/>
              </a:rPr>
              <a:t>u</a:t>
            </a:r>
            <a:r>
              <a:rPr dirty="0" sz="3500" spc="-10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dirty="0" sz="3500" spc="75">
                <a:solidFill>
                  <a:srgbClr val="231F20"/>
                </a:solidFill>
                <a:latin typeface="Arial Unicode MS"/>
                <a:cs typeface="Arial Unicode MS"/>
              </a:rPr>
              <a:t>st</a:t>
            </a:r>
            <a:r>
              <a:rPr dirty="0" sz="3500" spc="20">
                <a:solidFill>
                  <a:srgbClr val="231F20"/>
                </a:solidFill>
                <a:latin typeface="Arial Unicode MS"/>
                <a:cs typeface="Arial Unicode MS"/>
              </a:rPr>
              <a:t>r</a:t>
            </a:r>
            <a:r>
              <a:rPr dirty="0" sz="3500" spc="-175">
                <a:solidFill>
                  <a:srgbClr val="231F20"/>
                </a:solidFill>
                <a:latin typeface="Arial Unicode MS"/>
                <a:cs typeface="Arial Unicode MS"/>
              </a:rPr>
              <a:t>essed</a:t>
            </a:r>
            <a:r>
              <a:rPr dirty="0" sz="3500" spc="-495">
                <a:solidFill>
                  <a:srgbClr val="231F20"/>
                </a:solidFill>
                <a:latin typeface="Arial Unicode MS"/>
                <a:cs typeface="Arial Unicode MS"/>
              </a:rPr>
              <a:t>.</a:t>
            </a:r>
            <a:r>
              <a:rPr dirty="0" sz="3500" spc="265">
                <a:solidFill>
                  <a:srgbClr val="231F20"/>
                </a:solidFill>
                <a:latin typeface="Arial Unicode MS"/>
                <a:cs typeface="Arial Unicode MS"/>
              </a:rPr>
              <a:t>”</a:t>
            </a:r>
            <a:endParaRPr sz="350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715000"/>
            <a:ext cx="10972800" cy="457200"/>
          </a:xfrm>
          <a:custGeom>
            <a:avLst/>
            <a:gdLst/>
            <a:ahLst/>
            <a:cxnLst/>
            <a:rect l="l" t="t" r="r" b="b"/>
            <a:pathLst>
              <a:path w="10972800" h="457200">
                <a:moveTo>
                  <a:pt x="0" y="457200"/>
                </a:moveTo>
                <a:lnTo>
                  <a:pt x="10972800" y="457200"/>
                </a:lnTo>
                <a:lnTo>
                  <a:pt x="109728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634E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501384" y="3144710"/>
            <a:ext cx="1666239" cy="0"/>
          </a:xfrm>
          <a:custGeom>
            <a:avLst/>
            <a:gdLst/>
            <a:ahLst/>
            <a:cxnLst/>
            <a:rect l="l" t="t" r="r" b="b"/>
            <a:pathLst>
              <a:path w="1666240" h="0">
                <a:moveTo>
                  <a:pt x="0" y="0"/>
                </a:moveTo>
                <a:lnTo>
                  <a:pt x="1665681" y="0"/>
                </a:lnTo>
              </a:path>
            </a:pathLst>
          </a:custGeom>
          <a:ln w="50800">
            <a:solidFill>
              <a:srgbClr val="634E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 rot="360000">
            <a:off x="7636819" y="1895626"/>
            <a:ext cx="969394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3500" spc="-95" b="1">
                <a:solidFill>
                  <a:srgbClr val="56438D"/>
                </a:solidFill>
                <a:latin typeface="Palatino Linotype"/>
                <a:cs typeface="Palatino Linotype"/>
              </a:rPr>
              <a:t>s</a:t>
            </a:r>
            <a:r>
              <a:rPr dirty="0" sz="3500" spc="-70" b="1">
                <a:solidFill>
                  <a:srgbClr val="56438D"/>
                </a:solidFill>
                <a:latin typeface="Palatino Linotype"/>
                <a:cs typeface="Palatino Linotype"/>
              </a:rPr>
              <a:t>a</a:t>
            </a:r>
            <a:r>
              <a:rPr dirty="0" sz="3500" spc="5" b="1">
                <a:solidFill>
                  <a:srgbClr val="56438D"/>
                </a:solidFill>
                <a:latin typeface="Palatino Linotype"/>
                <a:cs typeface="Palatino Linotype"/>
              </a:rPr>
              <a:t>fe</a:t>
            </a:r>
            <a:endParaRPr sz="35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41169" y="2422208"/>
            <a:ext cx="121920" cy="325120"/>
          </a:xfrm>
          <a:custGeom>
            <a:avLst/>
            <a:gdLst/>
            <a:ahLst/>
            <a:cxnLst/>
            <a:rect l="l" t="t" r="r" b="b"/>
            <a:pathLst>
              <a:path w="121920" h="325119">
                <a:moveTo>
                  <a:pt x="121730" y="0"/>
                </a:moveTo>
                <a:lnTo>
                  <a:pt x="72588" y="21246"/>
                </a:lnTo>
                <a:lnTo>
                  <a:pt x="38254" y="41957"/>
                </a:lnTo>
                <a:lnTo>
                  <a:pt x="11370" y="80106"/>
                </a:lnTo>
                <a:lnTo>
                  <a:pt x="2273" y="125145"/>
                </a:lnTo>
                <a:lnTo>
                  <a:pt x="147" y="166647"/>
                </a:lnTo>
                <a:lnTo>
                  <a:pt x="0" y="191572"/>
                </a:lnTo>
                <a:lnTo>
                  <a:pt x="344" y="219603"/>
                </a:lnTo>
                <a:lnTo>
                  <a:pt x="1092" y="250985"/>
                </a:lnTo>
                <a:lnTo>
                  <a:pt x="2154" y="285962"/>
                </a:lnTo>
                <a:lnTo>
                  <a:pt x="3442" y="324777"/>
                </a:lnTo>
              </a:path>
            </a:pathLst>
          </a:custGeom>
          <a:ln w="38100">
            <a:solidFill>
              <a:srgbClr val="634E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769334" y="2666408"/>
            <a:ext cx="145415" cy="80645"/>
          </a:xfrm>
          <a:custGeom>
            <a:avLst/>
            <a:gdLst/>
            <a:ahLst/>
            <a:cxnLst/>
            <a:rect l="l" t="t" r="r" b="b"/>
            <a:pathLst>
              <a:path w="145415" h="80644">
                <a:moveTo>
                  <a:pt x="145300" y="0"/>
                </a:moveTo>
                <a:lnTo>
                  <a:pt x="75272" y="80581"/>
                </a:lnTo>
                <a:lnTo>
                  <a:pt x="0" y="4889"/>
                </a:lnTo>
              </a:path>
            </a:pathLst>
          </a:custGeom>
          <a:ln w="38100">
            <a:solidFill>
              <a:srgbClr val="634EA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05_C_Presentation_Kingston.pdf</dc:title>
  <dcterms:created xsi:type="dcterms:W3CDTF">2018-06-12T12:05:02Z</dcterms:created>
  <dcterms:modified xsi:type="dcterms:W3CDTF">2018-06-12T12:05:02Z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2015-07-07T00:00:00Z</vt:filetime>
  </property>
  <property fmtid="{D5CDD505-2E9C-101B-9397-08002B2CF9AE}" pid="3" name="LastSaved">
    <vt:filetime>2018-06-12T00:00:00Z</vt:filetime>
  </property>
</Properties>
</file>